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media/image20.jpg" ContentType="image/jpg"/>
  <Override PartName="/ppt/media/image21.jpg" ContentType="image/jpg"/>
  <Override PartName="/ppt/media/image22.jpg" ContentType="image/jpg"/>
  <Override PartName="/ppt/media/image23.jpg" ContentType="image/jpg"/>
  <Override PartName="/ppt/notesSlides/notesSlide1.xml" ContentType="application/vnd.openxmlformats-officedocument.presentationml.notesSlide+xml"/>
  <Override PartName="/ppt/media/image31.jpg" ContentType="image/jpg"/>
  <Override PartName="/ppt/media/image33.jpg" ContentType="image/jpg"/>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79" r:id="rId1"/>
  </p:sldMasterIdLst>
  <p:notesMasterIdLst>
    <p:notesMasterId r:id="rId23"/>
  </p:notesMasterIdLst>
  <p:handoutMasterIdLst>
    <p:handoutMasterId r:id="rId24"/>
  </p:handoutMasterIdLst>
  <p:sldIdLst>
    <p:sldId id="306" r:id="rId2"/>
    <p:sldId id="324" r:id="rId3"/>
    <p:sldId id="338" r:id="rId4"/>
    <p:sldId id="323" r:id="rId5"/>
    <p:sldId id="337" r:id="rId6"/>
    <p:sldId id="314" r:id="rId7"/>
    <p:sldId id="315" r:id="rId8"/>
    <p:sldId id="316" r:id="rId9"/>
    <p:sldId id="317" r:id="rId10"/>
    <p:sldId id="318" r:id="rId11"/>
    <p:sldId id="335" r:id="rId12"/>
    <p:sldId id="334" r:id="rId13"/>
    <p:sldId id="319" r:id="rId14"/>
    <p:sldId id="320" r:id="rId15"/>
    <p:sldId id="321" r:id="rId16"/>
    <p:sldId id="336" r:id="rId17"/>
    <p:sldId id="322" r:id="rId18"/>
    <p:sldId id="339" r:id="rId19"/>
    <p:sldId id="301" r:id="rId20"/>
    <p:sldId id="299" r:id="rId21"/>
    <p:sldId id="296" r:id="rId22"/>
  </p:sldIdLst>
  <p:sldSz cx="13444538" cy="7562850"/>
  <p:notesSz cx="10693400" cy="756285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566" userDrawn="1">
          <p15:clr>
            <a:srgbClr val="A4A3A4"/>
          </p15:clr>
        </p15:guide>
        <p15:guide id="2" pos="4234">
          <p15:clr>
            <a:srgbClr val="A4A3A4"/>
          </p15:clr>
        </p15:guide>
        <p15:guide id="3" orient="horz" pos="3246" userDrawn="1">
          <p15:clr>
            <a:srgbClr val="A4A3A4"/>
          </p15:clr>
        </p15:guide>
        <p15:guide id="4" orient="horz" pos="1134"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A8C1A4B7-157A-DE79-681B-44CADAE4F7B6}" name="Samantha Weerawardane" initials="SW" userId="S::sam.weerawardane@detegoglobal.com::a754b2dc-b132-49d8-a0f3-816efbaba58e" providerId="AD"/>
  <p188:author id="{46FC32DC-732D-3ED1-267D-A3A7A1BEDD2B}" name="Buddhika Karunasekara" initials="BK" userId="S::budd.karunasekara@detegoglobal.com::927ef6a9-e3d8-402e-9d96-66875271caf7"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3A4DD"/>
    <a:srgbClr val="00061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302" autoAdjust="0"/>
    <p:restoredTop sz="91837"/>
  </p:normalViewPr>
  <p:slideViewPr>
    <p:cSldViewPr>
      <p:cViewPr varScale="1">
        <p:scale>
          <a:sx n="89" d="100"/>
          <a:sy n="89" d="100"/>
        </p:scale>
        <p:origin x="41" y="156"/>
      </p:cViewPr>
      <p:guideLst>
        <p:guide orient="horz" pos="1566"/>
        <p:guide pos="4234"/>
        <p:guide orient="horz" pos="3246"/>
        <p:guide orient="horz" pos="1134"/>
      </p:guideLst>
    </p:cSldViewPr>
  </p:slideViewPr>
  <p:notesTextViewPr>
    <p:cViewPr>
      <p:scale>
        <a:sx n="100" d="100"/>
        <a:sy n="100" d="100"/>
      </p:scale>
      <p:origin x="0" y="0"/>
    </p:cViewPr>
  </p:notesTextViewPr>
  <p:sorterViewPr>
    <p:cViewPr>
      <p:scale>
        <a:sx n="80" d="100"/>
        <a:sy n="80" d="100"/>
      </p:scale>
      <p:origin x="0" y="0"/>
    </p:cViewPr>
  </p:sorterViewPr>
  <p:notesViewPr>
    <p:cSldViewPr>
      <p:cViewPr varScale="1">
        <p:scale>
          <a:sx n="128" d="100"/>
          <a:sy n="128" d="100"/>
        </p:scale>
        <p:origin x="1208" y="192"/>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microsoft.com/office/2018/10/relationships/authors" Target="author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80B3969D-C595-1B4B-8FFD-8C5D27E89F56}"/>
              </a:ext>
            </a:extLst>
          </p:cNvPr>
          <p:cNvSpPr>
            <a:spLocks noGrp="1"/>
          </p:cNvSpPr>
          <p:nvPr>
            <p:ph type="hdr" sz="quarter"/>
          </p:nvPr>
        </p:nvSpPr>
        <p:spPr>
          <a:xfrm>
            <a:off x="0" y="0"/>
            <a:ext cx="4633913" cy="379413"/>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BA833F06-A18C-5D40-96B6-5FCCE451C424}"/>
              </a:ext>
            </a:extLst>
          </p:cNvPr>
          <p:cNvSpPr>
            <a:spLocks noGrp="1"/>
          </p:cNvSpPr>
          <p:nvPr>
            <p:ph type="dt" sz="quarter" idx="1"/>
          </p:nvPr>
        </p:nvSpPr>
        <p:spPr>
          <a:xfrm>
            <a:off x="6057900" y="0"/>
            <a:ext cx="4632325" cy="379413"/>
          </a:xfrm>
          <a:prstGeom prst="rect">
            <a:avLst/>
          </a:prstGeom>
        </p:spPr>
        <p:txBody>
          <a:bodyPr vert="horz" lIns="91440" tIns="45720" rIns="91440" bIns="45720" rtlCol="0"/>
          <a:lstStyle>
            <a:lvl1pPr algn="r">
              <a:defRPr sz="1200"/>
            </a:lvl1pPr>
          </a:lstStyle>
          <a:p>
            <a:fld id="{BDA5E816-514F-E645-8F6C-16E748DE9515}" type="datetimeFigureOut">
              <a:rPr lang="en-US" smtClean="0"/>
              <a:t>3/5/2026</a:t>
            </a:fld>
            <a:endParaRPr lang="en-US"/>
          </a:p>
        </p:txBody>
      </p:sp>
      <p:sp>
        <p:nvSpPr>
          <p:cNvPr id="4" name="Footer Placeholder 3">
            <a:extLst>
              <a:ext uri="{FF2B5EF4-FFF2-40B4-BE49-F238E27FC236}">
                <a16:creationId xmlns:a16="http://schemas.microsoft.com/office/drawing/2014/main" id="{31612420-2A26-924C-9179-1145CE1FD6A4}"/>
              </a:ext>
            </a:extLst>
          </p:cNvPr>
          <p:cNvSpPr>
            <a:spLocks noGrp="1"/>
          </p:cNvSpPr>
          <p:nvPr>
            <p:ph type="ftr" sz="quarter" idx="2"/>
          </p:nvPr>
        </p:nvSpPr>
        <p:spPr>
          <a:xfrm>
            <a:off x="0" y="7183438"/>
            <a:ext cx="4633913" cy="379412"/>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5B7305F6-79B7-9E42-8774-B702087D5A46}"/>
              </a:ext>
            </a:extLst>
          </p:cNvPr>
          <p:cNvSpPr>
            <a:spLocks noGrp="1"/>
          </p:cNvSpPr>
          <p:nvPr>
            <p:ph type="sldNum" sz="quarter" idx="3"/>
          </p:nvPr>
        </p:nvSpPr>
        <p:spPr>
          <a:xfrm>
            <a:off x="6057900" y="7183438"/>
            <a:ext cx="4632325" cy="379412"/>
          </a:xfrm>
          <a:prstGeom prst="rect">
            <a:avLst/>
          </a:prstGeom>
        </p:spPr>
        <p:txBody>
          <a:bodyPr vert="horz" lIns="91440" tIns="45720" rIns="91440" bIns="45720" rtlCol="0" anchor="b"/>
          <a:lstStyle>
            <a:lvl1pPr algn="r">
              <a:defRPr sz="1200"/>
            </a:lvl1pPr>
          </a:lstStyle>
          <a:p>
            <a:fld id="{085F8569-948F-F747-8310-C0C7CF5AD510}" type="slidenum">
              <a:rPr lang="en-US" smtClean="0"/>
              <a:t>‹#›</a:t>
            </a:fld>
            <a:endParaRPr lang="en-US"/>
          </a:p>
        </p:txBody>
      </p:sp>
    </p:spTree>
    <p:extLst>
      <p:ext uri="{BB962C8B-B14F-4D97-AF65-F5344CB8AC3E}">
        <p14:creationId xmlns:p14="http://schemas.microsoft.com/office/powerpoint/2010/main" val="325533056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4633913" cy="379413"/>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6057900" y="0"/>
            <a:ext cx="4632325" cy="379413"/>
          </a:xfrm>
          <a:prstGeom prst="rect">
            <a:avLst/>
          </a:prstGeom>
        </p:spPr>
        <p:txBody>
          <a:bodyPr vert="horz" lIns="91440" tIns="45720" rIns="91440" bIns="45720" rtlCol="0"/>
          <a:lstStyle>
            <a:lvl1pPr algn="r">
              <a:defRPr sz="1200"/>
            </a:lvl1pPr>
          </a:lstStyle>
          <a:p>
            <a:fld id="{6EA05A27-0B01-CD4D-85CE-83EA2F7B5981}" type="datetimeFigureOut">
              <a:rPr lang="en-US" smtClean="0"/>
              <a:t>3/5/2026</a:t>
            </a:fld>
            <a:endParaRPr lang="en-US"/>
          </a:p>
        </p:txBody>
      </p:sp>
      <p:sp>
        <p:nvSpPr>
          <p:cNvPr id="4" name="Slide Image Placeholder 3"/>
          <p:cNvSpPr>
            <a:spLocks noGrp="1" noRot="1" noChangeAspect="1"/>
          </p:cNvSpPr>
          <p:nvPr>
            <p:ph type="sldImg" idx="2"/>
          </p:nvPr>
        </p:nvSpPr>
        <p:spPr>
          <a:xfrm>
            <a:off x="3079750" y="946150"/>
            <a:ext cx="4533900" cy="2551113"/>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1069975" y="3640138"/>
            <a:ext cx="8553450" cy="29781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7183438"/>
            <a:ext cx="4633913" cy="379412"/>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6057900" y="7183438"/>
            <a:ext cx="4632325" cy="379412"/>
          </a:xfrm>
          <a:prstGeom prst="rect">
            <a:avLst/>
          </a:prstGeom>
        </p:spPr>
        <p:txBody>
          <a:bodyPr vert="horz" lIns="91440" tIns="45720" rIns="91440" bIns="45720" rtlCol="0" anchor="b"/>
          <a:lstStyle>
            <a:lvl1pPr algn="r">
              <a:defRPr sz="1200"/>
            </a:lvl1pPr>
          </a:lstStyle>
          <a:p>
            <a:fld id="{A74DD306-6508-A94F-AF03-EA506B7898D1}" type="slidenum">
              <a:rPr lang="en-US" smtClean="0"/>
              <a:t>‹#›</a:t>
            </a:fld>
            <a:endParaRPr lang="en-US"/>
          </a:p>
        </p:txBody>
      </p:sp>
    </p:spTree>
    <p:extLst>
      <p:ext uri="{BB962C8B-B14F-4D97-AF65-F5344CB8AC3E}">
        <p14:creationId xmlns:p14="http://schemas.microsoft.com/office/powerpoint/2010/main" val="31195439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A74DD306-6508-A94F-AF03-EA506B7898D1}" type="slidenum">
              <a:rPr lang="en-US" smtClean="0"/>
              <a:t>5</a:t>
            </a:fld>
            <a:endParaRPr lang="en-US"/>
          </a:p>
        </p:txBody>
      </p:sp>
    </p:spTree>
    <p:extLst>
      <p:ext uri="{BB962C8B-B14F-4D97-AF65-F5344CB8AC3E}">
        <p14:creationId xmlns:p14="http://schemas.microsoft.com/office/powerpoint/2010/main" val="385576723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079750" y="946150"/>
            <a:ext cx="4533900" cy="2551113"/>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74DD306-6508-A94F-AF03-EA506B7898D1}" type="slidenum">
              <a:rPr lang="en-US" smtClean="0"/>
              <a:t>7</a:t>
            </a:fld>
            <a:endParaRPr lang="en-US"/>
          </a:p>
        </p:txBody>
      </p:sp>
    </p:spTree>
    <p:extLst>
      <p:ext uri="{BB962C8B-B14F-4D97-AF65-F5344CB8AC3E}">
        <p14:creationId xmlns:p14="http://schemas.microsoft.com/office/powerpoint/2010/main" val="178580368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079750" y="946150"/>
            <a:ext cx="4533900" cy="2551113"/>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74DD306-6508-A94F-AF03-EA506B7898D1}" type="slidenum">
              <a:rPr lang="en-US" smtClean="0"/>
              <a:t>8</a:t>
            </a:fld>
            <a:endParaRPr lang="en-US"/>
          </a:p>
        </p:txBody>
      </p:sp>
    </p:spTree>
    <p:extLst>
      <p:ext uri="{BB962C8B-B14F-4D97-AF65-F5344CB8AC3E}">
        <p14:creationId xmlns:p14="http://schemas.microsoft.com/office/powerpoint/2010/main" val="345195562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079750" y="946150"/>
            <a:ext cx="4533900" cy="2551113"/>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74DD306-6508-A94F-AF03-EA506B7898D1}" type="slidenum">
              <a:rPr lang="en-US" smtClean="0"/>
              <a:t>9</a:t>
            </a:fld>
            <a:endParaRPr lang="en-US"/>
          </a:p>
        </p:txBody>
      </p:sp>
    </p:spTree>
    <p:extLst>
      <p:ext uri="{BB962C8B-B14F-4D97-AF65-F5344CB8AC3E}">
        <p14:creationId xmlns:p14="http://schemas.microsoft.com/office/powerpoint/2010/main" val="313048520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74DD306-6508-A94F-AF03-EA506B7898D1}" type="slidenum">
              <a:rPr lang="en-US" smtClean="0"/>
              <a:t>10</a:t>
            </a:fld>
            <a:endParaRPr lang="en-US"/>
          </a:p>
        </p:txBody>
      </p:sp>
    </p:spTree>
    <p:extLst>
      <p:ext uri="{BB962C8B-B14F-4D97-AF65-F5344CB8AC3E}">
        <p14:creationId xmlns:p14="http://schemas.microsoft.com/office/powerpoint/2010/main" val="88718808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A74DD306-6508-A94F-AF03-EA506B7898D1}" type="slidenum">
              <a:rPr lang="en-US" smtClean="0"/>
              <a:t>14</a:t>
            </a:fld>
            <a:endParaRPr lang="en-US"/>
          </a:p>
        </p:txBody>
      </p:sp>
    </p:spTree>
    <p:extLst>
      <p:ext uri="{BB962C8B-B14F-4D97-AF65-F5344CB8AC3E}">
        <p14:creationId xmlns:p14="http://schemas.microsoft.com/office/powerpoint/2010/main" val="417007905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353BC6-8B70-1BBA-BC56-AFEED429872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0D4FEBA-38C2-7B58-E2E5-115281128E6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2FBA057-E6AE-D231-D15F-5711EBCF3B6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52E861D-0F35-4893-2192-4E42D6E9CCBB}"/>
              </a:ext>
            </a:extLst>
          </p:cNvPr>
          <p:cNvSpPr>
            <a:spLocks noGrp="1"/>
          </p:cNvSpPr>
          <p:nvPr>
            <p:ph type="sldNum" sz="quarter" idx="5"/>
          </p:nvPr>
        </p:nvSpPr>
        <p:spPr/>
        <p:txBody>
          <a:bodyPr/>
          <a:lstStyle/>
          <a:p>
            <a:fld id="{A74DD306-6508-A94F-AF03-EA506B7898D1}" type="slidenum">
              <a:rPr lang="en-US" smtClean="0"/>
              <a:t>18</a:t>
            </a:fld>
            <a:endParaRPr lang="en-US"/>
          </a:p>
        </p:txBody>
      </p:sp>
    </p:spTree>
    <p:extLst>
      <p:ext uri="{BB962C8B-B14F-4D97-AF65-F5344CB8AC3E}">
        <p14:creationId xmlns:p14="http://schemas.microsoft.com/office/powerpoint/2010/main" val="267819531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8.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2_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38526D2-E05B-5647-9170-0757DD04A062}"/>
              </a:ext>
            </a:extLst>
          </p:cNvPr>
          <p:cNvSpPr>
            <a:spLocks noGrp="1"/>
          </p:cNvSpPr>
          <p:nvPr>
            <p:ph type="title" hasCustomPrompt="1"/>
          </p:nvPr>
        </p:nvSpPr>
        <p:spPr>
          <a:xfrm>
            <a:off x="923925" y="2105025"/>
            <a:ext cx="8236744" cy="1447800"/>
          </a:xfrm>
        </p:spPr>
        <p:txBody>
          <a:bodyPr lIns="0" tIns="0" rIns="0" bIns="0" anchor="b">
            <a:noAutofit/>
          </a:bodyPr>
          <a:lstStyle>
            <a:lvl1pPr>
              <a:defRPr sz="5600" b="1" i="0">
                <a:solidFill>
                  <a:schemeClr val="bg1"/>
                </a:solidFill>
                <a:latin typeface="Bebas Neue Bold" panose="020B0000000000000000" pitchFamily="34" charset="0"/>
              </a:defRPr>
            </a:lvl1pPr>
          </a:lstStyle>
          <a:p>
            <a:r>
              <a:rPr lang="en-GB" dirty="0"/>
              <a:t>CLICK TO EDIT MASTER TITLE STYLE</a:t>
            </a:r>
            <a:endParaRPr lang="en-US" dirty="0"/>
          </a:p>
        </p:txBody>
      </p:sp>
      <p:pic>
        <p:nvPicPr>
          <p:cNvPr id="6" name="Picture 5" descr="A picture containing text, clipart&#10;&#10;Description automatically generated">
            <a:extLst>
              <a:ext uri="{FF2B5EF4-FFF2-40B4-BE49-F238E27FC236}">
                <a16:creationId xmlns:a16="http://schemas.microsoft.com/office/drawing/2014/main" id="{DF45DA26-9762-4343-8E5E-F20681553645}"/>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23925" y="885825"/>
            <a:ext cx="2654157" cy="762000"/>
          </a:xfrm>
          <a:prstGeom prst="rect">
            <a:avLst/>
          </a:prstGeom>
        </p:spPr>
      </p:pic>
      <p:sp>
        <p:nvSpPr>
          <p:cNvPr id="29" name="Text Placeholder 28">
            <a:extLst>
              <a:ext uri="{FF2B5EF4-FFF2-40B4-BE49-F238E27FC236}">
                <a16:creationId xmlns:a16="http://schemas.microsoft.com/office/drawing/2014/main" id="{5B48771F-B3A5-A147-9FE7-41377B7EF48D}"/>
              </a:ext>
            </a:extLst>
          </p:cNvPr>
          <p:cNvSpPr>
            <a:spLocks noGrp="1"/>
          </p:cNvSpPr>
          <p:nvPr>
            <p:ph type="body" sz="quarter" idx="10"/>
          </p:nvPr>
        </p:nvSpPr>
        <p:spPr>
          <a:xfrm>
            <a:off x="923925" y="3781425"/>
            <a:ext cx="7017544" cy="1295400"/>
          </a:xfrm>
        </p:spPr>
        <p:txBody>
          <a:bodyPr lIns="0" tIns="0" rIns="0" bIns="0"/>
          <a:lstStyle>
            <a:lvl1pPr marL="0" indent="0">
              <a:buNone/>
              <a:defRPr>
                <a:solidFill>
                  <a:schemeClr val="bg1"/>
                </a:solidFill>
              </a:defRPr>
            </a:lvl1pPr>
          </a:lstStyle>
          <a:p>
            <a:pPr lvl="0"/>
            <a:r>
              <a:rPr lang="en-GB" dirty="0"/>
              <a:t>Click to edit Master text styles</a:t>
            </a:r>
            <a:endParaRPr lang="en-US" dirty="0"/>
          </a:p>
        </p:txBody>
      </p:sp>
      <p:sp>
        <p:nvSpPr>
          <p:cNvPr id="10" name="TextBox 9">
            <a:extLst>
              <a:ext uri="{FF2B5EF4-FFF2-40B4-BE49-F238E27FC236}">
                <a16:creationId xmlns:a16="http://schemas.microsoft.com/office/drawing/2014/main" id="{C9DE78D0-2028-BD4D-81C6-3F18E5A4D990}"/>
              </a:ext>
            </a:extLst>
          </p:cNvPr>
          <p:cNvSpPr txBox="1"/>
          <p:nvPr userDrawn="1"/>
        </p:nvSpPr>
        <p:spPr>
          <a:xfrm>
            <a:off x="923925" y="7134275"/>
            <a:ext cx="1065997" cy="153888"/>
          </a:xfrm>
          <a:prstGeom prst="rect">
            <a:avLst/>
          </a:prstGeom>
          <a:noFill/>
        </p:spPr>
        <p:txBody>
          <a:bodyPr wrap="none" lIns="0" tIns="0" rIns="0" bIns="0" rtlCol="0">
            <a:spAutoFit/>
          </a:bodyPr>
          <a:lstStyle/>
          <a:p>
            <a:r>
              <a:rPr lang="en-US" sz="1000" dirty="0" err="1">
                <a:solidFill>
                  <a:schemeClr val="bg1"/>
                </a:solidFill>
                <a:latin typeface="Open Sans" panose="020B0606030504020204" pitchFamily="34" charset="0"/>
                <a:ea typeface="Open Sans" panose="020B0606030504020204" pitchFamily="34" charset="0"/>
                <a:cs typeface="Open Sans" panose="020B0606030504020204" pitchFamily="34" charset="0"/>
              </a:rPr>
              <a:t>detegoglobal.com</a:t>
            </a:r>
            <a:endParaRPr lang="en-US" sz="1000"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387206599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2_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D9C18D-CD4A-47AD-A44F-5B26A0CC8E61}"/>
              </a:ext>
            </a:extLst>
          </p:cNvPr>
          <p:cNvSpPr>
            <a:spLocks noGrp="1"/>
          </p:cNvSpPr>
          <p:nvPr>
            <p:ph type="title" hasCustomPrompt="1"/>
          </p:nvPr>
        </p:nvSpPr>
        <p:spPr/>
        <p:txBody>
          <a:bodyPr/>
          <a:lstStyle>
            <a:lvl1pPr>
              <a:defRPr>
                <a:solidFill>
                  <a:schemeClr val="bg1"/>
                </a:solidFill>
              </a:defRPr>
            </a:lvl1pPr>
          </a:lstStyle>
          <a:p>
            <a:r>
              <a:rPr lang="en-US" dirty="0"/>
              <a:t>CLICK TO EDIT MASTER TITLE STYLE</a:t>
            </a:r>
            <a:endParaRPr lang="en-IN" dirty="0"/>
          </a:p>
        </p:txBody>
      </p:sp>
      <p:sp>
        <p:nvSpPr>
          <p:cNvPr id="3" name="Content Placeholder 2">
            <a:extLst>
              <a:ext uri="{FF2B5EF4-FFF2-40B4-BE49-F238E27FC236}">
                <a16:creationId xmlns:a16="http://schemas.microsoft.com/office/drawing/2014/main" id="{D341D6DB-9F16-442E-B1B5-84D2118BD680}"/>
              </a:ext>
            </a:extLst>
          </p:cNvPr>
          <p:cNvSpPr>
            <a:spLocks noGrp="1"/>
          </p:cNvSpPr>
          <p:nvPr>
            <p:ph idx="1"/>
          </p:nvPr>
        </p:nvSpPr>
        <p:spPr/>
        <p:txBody>
          <a:bodyPr>
            <a:noAutofit/>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6" name="Slide Number Placeholder 5">
            <a:extLst>
              <a:ext uri="{FF2B5EF4-FFF2-40B4-BE49-F238E27FC236}">
                <a16:creationId xmlns:a16="http://schemas.microsoft.com/office/drawing/2014/main" id="{66B386F4-5E65-4A1B-8753-F6C60221D47F}"/>
              </a:ext>
            </a:extLst>
          </p:cNvPr>
          <p:cNvSpPr>
            <a:spLocks noGrp="1"/>
          </p:cNvSpPr>
          <p:nvPr>
            <p:ph type="sldNum" sz="quarter" idx="12"/>
          </p:nvPr>
        </p:nvSpPr>
        <p:spPr/>
        <p:txBody>
          <a:bodyPr/>
          <a:lstStyle>
            <a:lvl1pPr>
              <a:defRPr>
                <a:solidFill>
                  <a:schemeClr val="bg1"/>
                </a:solidFill>
              </a:defRPr>
            </a:lvl1pPr>
          </a:lstStyle>
          <a:p>
            <a:fld id="{D8FDEA68-ED54-49F5-A150-7A31995A6062}" type="slidenum">
              <a:rPr lang="en-IN" smtClean="0"/>
              <a:pPr/>
              <a:t>‹#›</a:t>
            </a:fld>
            <a:endParaRPr lang="en-IN"/>
          </a:p>
        </p:txBody>
      </p:sp>
      <p:pic>
        <p:nvPicPr>
          <p:cNvPr id="7" name="Picture 6">
            <a:extLst>
              <a:ext uri="{FF2B5EF4-FFF2-40B4-BE49-F238E27FC236}">
                <a16:creationId xmlns:a16="http://schemas.microsoft.com/office/drawing/2014/main" id="{1826D4B5-824D-DB43-ABB3-4232C82C5996}"/>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12888695" y="7010400"/>
            <a:ext cx="305984" cy="312860"/>
          </a:xfrm>
          <a:prstGeom prst="rect">
            <a:avLst/>
          </a:prstGeom>
        </p:spPr>
      </p:pic>
      <p:sp>
        <p:nvSpPr>
          <p:cNvPr id="10" name="Date Placeholder 3">
            <a:extLst>
              <a:ext uri="{FF2B5EF4-FFF2-40B4-BE49-F238E27FC236}">
                <a16:creationId xmlns:a16="http://schemas.microsoft.com/office/drawing/2014/main" id="{2079BBBF-137A-6341-86C9-32B7C69BEAEA}"/>
              </a:ext>
            </a:extLst>
          </p:cNvPr>
          <p:cNvSpPr>
            <a:spLocks noGrp="1"/>
          </p:cNvSpPr>
          <p:nvPr>
            <p:ph type="dt" sz="half" idx="10"/>
          </p:nvPr>
        </p:nvSpPr>
        <p:spPr>
          <a:xfrm>
            <a:off x="5209381" y="7010400"/>
            <a:ext cx="3025775" cy="401638"/>
          </a:xfrm>
        </p:spPr>
        <p:txBody>
          <a:bodyPr/>
          <a:lstStyle>
            <a:lvl1pPr algn="ctr">
              <a:defRPr>
                <a:solidFill>
                  <a:schemeClr val="bg1"/>
                </a:solidFill>
              </a:defRPr>
            </a:lvl1pPr>
          </a:lstStyle>
          <a:p>
            <a:fld id="{88D41D6C-A2E4-4A61-871A-4856FC7CADFC}" type="datetimeFigureOut">
              <a:rPr lang="en-IN" smtClean="0"/>
              <a:pPr/>
              <a:t>05-03-2026</a:t>
            </a:fld>
            <a:endParaRPr lang="en-IN" dirty="0"/>
          </a:p>
        </p:txBody>
      </p:sp>
    </p:spTree>
    <p:extLst>
      <p:ext uri="{BB962C8B-B14F-4D97-AF65-F5344CB8AC3E}">
        <p14:creationId xmlns:p14="http://schemas.microsoft.com/office/powerpoint/2010/main" val="403750815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D9C18D-CD4A-47AD-A44F-5B26A0CC8E61}"/>
              </a:ext>
            </a:extLst>
          </p:cNvPr>
          <p:cNvSpPr>
            <a:spLocks noGrp="1"/>
          </p:cNvSpPr>
          <p:nvPr>
            <p:ph type="title" hasCustomPrompt="1"/>
          </p:nvPr>
        </p:nvSpPr>
        <p:spPr/>
        <p:txBody>
          <a:bodyPr/>
          <a:lstStyle>
            <a:lvl1pPr>
              <a:defRPr>
                <a:solidFill>
                  <a:schemeClr val="bg1"/>
                </a:solidFill>
              </a:defRPr>
            </a:lvl1pPr>
          </a:lstStyle>
          <a:p>
            <a:r>
              <a:rPr lang="en-US" dirty="0"/>
              <a:t>CLICK TO EDIT MASTER TITLE STYLE</a:t>
            </a:r>
            <a:endParaRPr lang="en-IN" dirty="0"/>
          </a:p>
        </p:txBody>
      </p:sp>
      <p:sp>
        <p:nvSpPr>
          <p:cNvPr id="3" name="Content Placeholder 2">
            <a:extLst>
              <a:ext uri="{FF2B5EF4-FFF2-40B4-BE49-F238E27FC236}">
                <a16:creationId xmlns:a16="http://schemas.microsoft.com/office/drawing/2014/main" id="{D341D6DB-9F16-442E-B1B5-84D2118BD680}"/>
              </a:ext>
            </a:extLst>
          </p:cNvPr>
          <p:cNvSpPr>
            <a:spLocks noGrp="1"/>
          </p:cNvSpPr>
          <p:nvPr>
            <p:ph idx="1"/>
          </p:nvPr>
        </p:nvSpPr>
        <p:spPr/>
        <p:txBody>
          <a:bodyPr>
            <a:noAutofit/>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6" name="Slide Number Placeholder 5">
            <a:extLst>
              <a:ext uri="{FF2B5EF4-FFF2-40B4-BE49-F238E27FC236}">
                <a16:creationId xmlns:a16="http://schemas.microsoft.com/office/drawing/2014/main" id="{66B386F4-5E65-4A1B-8753-F6C60221D47F}"/>
              </a:ext>
            </a:extLst>
          </p:cNvPr>
          <p:cNvSpPr>
            <a:spLocks noGrp="1"/>
          </p:cNvSpPr>
          <p:nvPr>
            <p:ph type="sldNum" sz="quarter" idx="12"/>
          </p:nvPr>
        </p:nvSpPr>
        <p:spPr/>
        <p:txBody>
          <a:bodyPr/>
          <a:lstStyle>
            <a:lvl1pPr>
              <a:defRPr>
                <a:solidFill>
                  <a:schemeClr val="bg1"/>
                </a:solidFill>
              </a:defRPr>
            </a:lvl1pPr>
          </a:lstStyle>
          <a:p>
            <a:fld id="{D8FDEA68-ED54-49F5-A150-7A31995A6062}" type="slidenum">
              <a:rPr lang="en-IN" smtClean="0"/>
              <a:pPr/>
              <a:t>‹#›</a:t>
            </a:fld>
            <a:endParaRPr lang="en-IN"/>
          </a:p>
        </p:txBody>
      </p:sp>
      <p:pic>
        <p:nvPicPr>
          <p:cNvPr id="7" name="Picture 6">
            <a:extLst>
              <a:ext uri="{FF2B5EF4-FFF2-40B4-BE49-F238E27FC236}">
                <a16:creationId xmlns:a16="http://schemas.microsoft.com/office/drawing/2014/main" id="{1826D4B5-824D-DB43-ABB3-4232C82C5996}"/>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12888695" y="7010400"/>
            <a:ext cx="305984" cy="312860"/>
          </a:xfrm>
          <a:prstGeom prst="rect">
            <a:avLst/>
          </a:prstGeom>
        </p:spPr>
      </p:pic>
      <p:sp>
        <p:nvSpPr>
          <p:cNvPr id="8" name="Date Placeholder 3">
            <a:extLst>
              <a:ext uri="{FF2B5EF4-FFF2-40B4-BE49-F238E27FC236}">
                <a16:creationId xmlns:a16="http://schemas.microsoft.com/office/drawing/2014/main" id="{ECE1AD33-7B11-454E-BB15-9CB67CF6C9B9}"/>
              </a:ext>
            </a:extLst>
          </p:cNvPr>
          <p:cNvSpPr>
            <a:spLocks noGrp="1"/>
          </p:cNvSpPr>
          <p:nvPr>
            <p:ph type="dt" sz="half" idx="10"/>
          </p:nvPr>
        </p:nvSpPr>
        <p:spPr>
          <a:xfrm>
            <a:off x="5209381" y="7010400"/>
            <a:ext cx="3025775" cy="401638"/>
          </a:xfrm>
        </p:spPr>
        <p:txBody>
          <a:bodyPr/>
          <a:lstStyle>
            <a:lvl1pPr algn="ctr">
              <a:defRPr>
                <a:solidFill>
                  <a:schemeClr val="bg1"/>
                </a:solidFill>
              </a:defRPr>
            </a:lvl1pPr>
          </a:lstStyle>
          <a:p>
            <a:fld id="{88D41D6C-A2E4-4A61-871A-4856FC7CADFC}" type="datetimeFigureOut">
              <a:rPr lang="en-IN" smtClean="0"/>
              <a:pPr/>
              <a:t>05-03-2026</a:t>
            </a:fld>
            <a:endParaRPr lang="en-IN" dirty="0"/>
          </a:p>
        </p:txBody>
      </p:sp>
    </p:spTree>
    <p:extLst>
      <p:ext uri="{BB962C8B-B14F-4D97-AF65-F5344CB8AC3E}">
        <p14:creationId xmlns:p14="http://schemas.microsoft.com/office/powerpoint/2010/main" val="203211043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8_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C07EE00-51C6-F74D-A451-26FF47E66A85}"/>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12888695" y="7010400"/>
            <a:ext cx="305984" cy="312860"/>
          </a:xfrm>
          <a:prstGeom prst="rect">
            <a:avLst/>
          </a:prstGeom>
        </p:spPr>
      </p:pic>
    </p:spTree>
    <p:extLst>
      <p:ext uri="{BB962C8B-B14F-4D97-AF65-F5344CB8AC3E}">
        <p14:creationId xmlns:p14="http://schemas.microsoft.com/office/powerpoint/2010/main" val="159397335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5_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EDC0E04C-62FF-5642-8D86-0EF13C9CD758}"/>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12888695" y="7010400"/>
            <a:ext cx="305984" cy="312860"/>
          </a:xfrm>
          <a:prstGeom prst="rect">
            <a:avLst/>
          </a:prstGeom>
        </p:spPr>
      </p:pic>
      <p:sp>
        <p:nvSpPr>
          <p:cNvPr id="7" name="TextBox 6">
            <a:extLst>
              <a:ext uri="{FF2B5EF4-FFF2-40B4-BE49-F238E27FC236}">
                <a16:creationId xmlns:a16="http://schemas.microsoft.com/office/drawing/2014/main" id="{3CD3CC0F-1937-DE41-9E4E-52664D953D44}"/>
              </a:ext>
            </a:extLst>
          </p:cNvPr>
          <p:cNvSpPr txBox="1"/>
          <p:nvPr userDrawn="1"/>
        </p:nvSpPr>
        <p:spPr>
          <a:xfrm>
            <a:off x="923925" y="7134275"/>
            <a:ext cx="1065997" cy="153888"/>
          </a:xfrm>
          <a:prstGeom prst="rect">
            <a:avLst/>
          </a:prstGeom>
          <a:noFill/>
        </p:spPr>
        <p:txBody>
          <a:bodyPr wrap="none" lIns="0" tIns="0" rIns="0" bIns="0" rtlCol="0">
            <a:spAutoFit/>
          </a:bodyPr>
          <a:lstStyle/>
          <a:p>
            <a:r>
              <a:rPr lang="en-US" sz="1000" dirty="0" err="1">
                <a:solidFill>
                  <a:schemeClr val="bg1"/>
                </a:solidFill>
                <a:latin typeface="Open Sans" panose="020B0606030504020204" pitchFamily="34" charset="0"/>
                <a:ea typeface="Open Sans" panose="020B0606030504020204" pitchFamily="34" charset="0"/>
                <a:cs typeface="Open Sans" panose="020B0606030504020204" pitchFamily="34" charset="0"/>
              </a:rPr>
              <a:t>detegoglobal.com</a:t>
            </a:r>
            <a:endParaRPr lang="en-US" sz="1000"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67955303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9_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899AF38D-3235-D74C-955E-F630D1D97976}"/>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12888695" y="7010400"/>
            <a:ext cx="305984" cy="312860"/>
          </a:xfrm>
          <a:prstGeom prst="rect">
            <a:avLst/>
          </a:prstGeom>
        </p:spPr>
      </p:pic>
      <p:sp>
        <p:nvSpPr>
          <p:cNvPr id="6" name="TextBox 5">
            <a:extLst>
              <a:ext uri="{FF2B5EF4-FFF2-40B4-BE49-F238E27FC236}">
                <a16:creationId xmlns:a16="http://schemas.microsoft.com/office/drawing/2014/main" id="{BCC444D8-D291-D944-B48D-4EC241CAC3A4}"/>
              </a:ext>
            </a:extLst>
          </p:cNvPr>
          <p:cNvSpPr txBox="1"/>
          <p:nvPr userDrawn="1"/>
        </p:nvSpPr>
        <p:spPr>
          <a:xfrm>
            <a:off x="923925" y="7134275"/>
            <a:ext cx="1065997" cy="153888"/>
          </a:xfrm>
          <a:prstGeom prst="rect">
            <a:avLst/>
          </a:prstGeom>
          <a:noFill/>
        </p:spPr>
        <p:txBody>
          <a:bodyPr wrap="none" lIns="0" tIns="0" rIns="0" bIns="0" rtlCol="0">
            <a:spAutoFit/>
          </a:bodyPr>
          <a:lstStyle/>
          <a:p>
            <a:r>
              <a:rPr lang="en-US" sz="1000" dirty="0" err="1">
                <a:solidFill>
                  <a:schemeClr val="bg1"/>
                </a:solidFill>
                <a:latin typeface="Open Sans" panose="020B0606030504020204" pitchFamily="34" charset="0"/>
                <a:ea typeface="Open Sans" panose="020B0606030504020204" pitchFamily="34" charset="0"/>
                <a:cs typeface="Open Sans" panose="020B0606030504020204" pitchFamily="34" charset="0"/>
              </a:rPr>
              <a:t>detegoglobal.com</a:t>
            </a:r>
            <a:endParaRPr lang="en-US" sz="1000"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349296221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4_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D9C18D-CD4A-47AD-A44F-5B26A0CC8E61}"/>
              </a:ext>
            </a:extLst>
          </p:cNvPr>
          <p:cNvSpPr>
            <a:spLocks noGrp="1"/>
          </p:cNvSpPr>
          <p:nvPr>
            <p:ph type="title" hasCustomPrompt="1"/>
          </p:nvPr>
        </p:nvSpPr>
        <p:spPr/>
        <p:txBody>
          <a:bodyPr/>
          <a:lstStyle>
            <a:lvl1pPr>
              <a:defRPr>
                <a:solidFill>
                  <a:schemeClr val="bg1"/>
                </a:solidFill>
              </a:defRPr>
            </a:lvl1pPr>
          </a:lstStyle>
          <a:p>
            <a:r>
              <a:rPr lang="en-US" dirty="0"/>
              <a:t>CLICK TO EDIT MASTER TITLE STYLE</a:t>
            </a:r>
            <a:endParaRPr lang="en-IN" dirty="0"/>
          </a:p>
        </p:txBody>
      </p:sp>
      <p:sp>
        <p:nvSpPr>
          <p:cNvPr id="3" name="Content Placeholder 2">
            <a:extLst>
              <a:ext uri="{FF2B5EF4-FFF2-40B4-BE49-F238E27FC236}">
                <a16:creationId xmlns:a16="http://schemas.microsoft.com/office/drawing/2014/main" id="{D341D6DB-9F16-442E-B1B5-84D2118BD680}"/>
              </a:ext>
            </a:extLst>
          </p:cNvPr>
          <p:cNvSpPr>
            <a:spLocks noGrp="1"/>
          </p:cNvSpPr>
          <p:nvPr>
            <p:ph idx="1"/>
          </p:nvPr>
        </p:nvSpPr>
        <p:spPr/>
        <p:txBody>
          <a:bodyPr>
            <a:noAutofit/>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4" name="Date Placeholder 3">
            <a:extLst>
              <a:ext uri="{FF2B5EF4-FFF2-40B4-BE49-F238E27FC236}">
                <a16:creationId xmlns:a16="http://schemas.microsoft.com/office/drawing/2014/main" id="{15BAEB77-FCAD-48CC-A19D-857444746CD0}"/>
              </a:ext>
            </a:extLst>
          </p:cNvPr>
          <p:cNvSpPr>
            <a:spLocks noGrp="1"/>
          </p:cNvSpPr>
          <p:nvPr>
            <p:ph type="dt" sz="half" idx="10"/>
          </p:nvPr>
        </p:nvSpPr>
        <p:spPr>
          <a:xfrm>
            <a:off x="5209381" y="7010400"/>
            <a:ext cx="3025775" cy="401638"/>
          </a:xfrm>
        </p:spPr>
        <p:txBody>
          <a:bodyPr/>
          <a:lstStyle>
            <a:lvl1pPr algn="ctr">
              <a:defRPr>
                <a:solidFill>
                  <a:schemeClr val="bg1"/>
                </a:solidFill>
              </a:defRPr>
            </a:lvl1pPr>
          </a:lstStyle>
          <a:p>
            <a:fld id="{88D41D6C-A2E4-4A61-871A-4856FC7CADFC}" type="datetimeFigureOut">
              <a:rPr lang="en-IN" smtClean="0"/>
              <a:pPr/>
              <a:t>05-03-2026</a:t>
            </a:fld>
            <a:endParaRPr lang="en-IN" dirty="0"/>
          </a:p>
        </p:txBody>
      </p:sp>
      <p:sp>
        <p:nvSpPr>
          <p:cNvPr id="6" name="Slide Number Placeholder 5">
            <a:extLst>
              <a:ext uri="{FF2B5EF4-FFF2-40B4-BE49-F238E27FC236}">
                <a16:creationId xmlns:a16="http://schemas.microsoft.com/office/drawing/2014/main" id="{66B386F4-5E65-4A1B-8753-F6C60221D47F}"/>
              </a:ext>
            </a:extLst>
          </p:cNvPr>
          <p:cNvSpPr>
            <a:spLocks noGrp="1"/>
          </p:cNvSpPr>
          <p:nvPr>
            <p:ph type="sldNum" sz="quarter" idx="12"/>
          </p:nvPr>
        </p:nvSpPr>
        <p:spPr/>
        <p:txBody>
          <a:bodyPr/>
          <a:lstStyle>
            <a:lvl1pPr>
              <a:defRPr>
                <a:solidFill>
                  <a:schemeClr val="bg1"/>
                </a:solidFill>
              </a:defRPr>
            </a:lvl1pPr>
          </a:lstStyle>
          <a:p>
            <a:fld id="{D8FDEA68-ED54-49F5-A150-7A31995A6062}" type="slidenum">
              <a:rPr lang="en-IN" smtClean="0"/>
              <a:pPr/>
              <a:t>‹#›</a:t>
            </a:fld>
            <a:endParaRPr lang="en-IN"/>
          </a:p>
        </p:txBody>
      </p:sp>
      <p:pic>
        <p:nvPicPr>
          <p:cNvPr id="7" name="Picture 6">
            <a:extLst>
              <a:ext uri="{FF2B5EF4-FFF2-40B4-BE49-F238E27FC236}">
                <a16:creationId xmlns:a16="http://schemas.microsoft.com/office/drawing/2014/main" id="{1826D4B5-824D-DB43-ABB3-4232C82C5996}"/>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12888695" y="7010400"/>
            <a:ext cx="305984" cy="312860"/>
          </a:xfrm>
          <a:prstGeom prst="rect">
            <a:avLst/>
          </a:prstGeom>
        </p:spPr>
      </p:pic>
      <p:sp>
        <p:nvSpPr>
          <p:cNvPr id="11" name="TextBox 10">
            <a:extLst>
              <a:ext uri="{FF2B5EF4-FFF2-40B4-BE49-F238E27FC236}">
                <a16:creationId xmlns:a16="http://schemas.microsoft.com/office/drawing/2014/main" id="{892DC977-5C31-3A4F-B6E2-BE83FBC88041}"/>
              </a:ext>
            </a:extLst>
          </p:cNvPr>
          <p:cNvSpPr txBox="1"/>
          <p:nvPr userDrawn="1"/>
        </p:nvSpPr>
        <p:spPr>
          <a:xfrm>
            <a:off x="923925" y="7134275"/>
            <a:ext cx="1065997" cy="153888"/>
          </a:xfrm>
          <a:prstGeom prst="rect">
            <a:avLst/>
          </a:prstGeom>
          <a:noFill/>
        </p:spPr>
        <p:txBody>
          <a:bodyPr wrap="none" lIns="0" tIns="0" rIns="0" bIns="0" rtlCol="0">
            <a:spAutoFit/>
          </a:bodyPr>
          <a:lstStyle/>
          <a:p>
            <a:r>
              <a:rPr lang="en-US" sz="1000" dirty="0" err="1">
                <a:solidFill>
                  <a:schemeClr val="bg1"/>
                </a:solidFill>
                <a:latin typeface="Open Sans" panose="020B0606030504020204" pitchFamily="34" charset="0"/>
                <a:ea typeface="Open Sans" panose="020B0606030504020204" pitchFamily="34" charset="0"/>
                <a:cs typeface="Open Sans" panose="020B0606030504020204" pitchFamily="34" charset="0"/>
              </a:rPr>
              <a:t>detegoglobal.com</a:t>
            </a:r>
            <a:endParaRPr lang="en-US" sz="1000"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225705111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3_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D9C18D-CD4A-47AD-A44F-5B26A0CC8E61}"/>
              </a:ext>
            </a:extLst>
          </p:cNvPr>
          <p:cNvSpPr>
            <a:spLocks noGrp="1"/>
          </p:cNvSpPr>
          <p:nvPr>
            <p:ph type="title" hasCustomPrompt="1"/>
          </p:nvPr>
        </p:nvSpPr>
        <p:spPr/>
        <p:txBody>
          <a:bodyPr/>
          <a:lstStyle>
            <a:lvl1pPr>
              <a:defRPr>
                <a:solidFill>
                  <a:schemeClr val="bg1"/>
                </a:solidFill>
              </a:defRPr>
            </a:lvl1pPr>
          </a:lstStyle>
          <a:p>
            <a:r>
              <a:rPr lang="en-US" dirty="0"/>
              <a:t>CLICK TO EDIT MASTER TITLE STYLE</a:t>
            </a:r>
            <a:endParaRPr lang="en-IN" dirty="0"/>
          </a:p>
        </p:txBody>
      </p:sp>
      <p:sp>
        <p:nvSpPr>
          <p:cNvPr id="3" name="Content Placeholder 2">
            <a:extLst>
              <a:ext uri="{FF2B5EF4-FFF2-40B4-BE49-F238E27FC236}">
                <a16:creationId xmlns:a16="http://schemas.microsoft.com/office/drawing/2014/main" id="{D341D6DB-9F16-442E-B1B5-84D2118BD680}"/>
              </a:ext>
            </a:extLst>
          </p:cNvPr>
          <p:cNvSpPr>
            <a:spLocks noGrp="1"/>
          </p:cNvSpPr>
          <p:nvPr>
            <p:ph idx="1"/>
          </p:nvPr>
        </p:nvSpPr>
        <p:spPr/>
        <p:txBody>
          <a:bodyPr>
            <a:noAutofit/>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4" name="Date Placeholder 3">
            <a:extLst>
              <a:ext uri="{FF2B5EF4-FFF2-40B4-BE49-F238E27FC236}">
                <a16:creationId xmlns:a16="http://schemas.microsoft.com/office/drawing/2014/main" id="{15BAEB77-FCAD-48CC-A19D-857444746CD0}"/>
              </a:ext>
            </a:extLst>
          </p:cNvPr>
          <p:cNvSpPr>
            <a:spLocks noGrp="1"/>
          </p:cNvSpPr>
          <p:nvPr>
            <p:ph type="dt" sz="half" idx="10"/>
          </p:nvPr>
        </p:nvSpPr>
        <p:spPr>
          <a:xfrm>
            <a:off x="5209381" y="7010400"/>
            <a:ext cx="3025775" cy="401638"/>
          </a:xfrm>
        </p:spPr>
        <p:txBody>
          <a:bodyPr/>
          <a:lstStyle>
            <a:lvl1pPr algn="ctr">
              <a:defRPr>
                <a:solidFill>
                  <a:schemeClr val="bg1"/>
                </a:solidFill>
              </a:defRPr>
            </a:lvl1pPr>
          </a:lstStyle>
          <a:p>
            <a:fld id="{88D41D6C-A2E4-4A61-871A-4856FC7CADFC}" type="datetimeFigureOut">
              <a:rPr lang="en-IN" smtClean="0"/>
              <a:pPr/>
              <a:t>05-03-2026</a:t>
            </a:fld>
            <a:endParaRPr lang="en-IN" dirty="0"/>
          </a:p>
        </p:txBody>
      </p:sp>
      <p:sp>
        <p:nvSpPr>
          <p:cNvPr id="6" name="Slide Number Placeholder 5">
            <a:extLst>
              <a:ext uri="{FF2B5EF4-FFF2-40B4-BE49-F238E27FC236}">
                <a16:creationId xmlns:a16="http://schemas.microsoft.com/office/drawing/2014/main" id="{66B386F4-5E65-4A1B-8753-F6C60221D47F}"/>
              </a:ext>
            </a:extLst>
          </p:cNvPr>
          <p:cNvSpPr>
            <a:spLocks noGrp="1"/>
          </p:cNvSpPr>
          <p:nvPr>
            <p:ph type="sldNum" sz="quarter" idx="12"/>
          </p:nvPr>
        </p:nvSpPr>
        <p:spPr/>
        <p:txBody>
          <a:bodyPr/>
          <a:lstStyle>
            <a:lvl1pPr>
              <a:defRPr>
                <a:solidFill>
                  <a:schemeClr val="bg1"/>
                </a:solidFill>
              </a:defRPr>
            </a:lvl1pPr>
          </a:lstStyle>
          <a:p>
            <a:fld id="{D8FDEA68-ED54-49F5-A150-7A31995A6062}" type="slidenum">
              <a:rPr lang="en-IN" smtClean="0"/>
              <a:pPr/>
              <a:t>‹#›</a:t>
            </a:fld>
            <a:endParaRPr lang="en-IN"/>
          </a:p>
        </p:txBody>
      </p:sp>
      <p:pic>
        <p:nvPicPr>
          <p:cNvPr id="7" name="Picture 6">
            <a:extLst>
              <a:ext uri="{FF2B5EF4-FFF2-40B4-BE49-F238E27FC236}">
                <a16:creationId xmlns:a16="http://schemas.microsoft.com/office/drawing/2014/main" id="{1826D4B5-824D-DB43-ABB3-4232C82C5996}"/>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12888695" y="7010400"/>
            <a:ext cx="305984" cy="312860"/>
          </a:xfrm>
          <a:prstGeom prst="rect">
            <a:avLst/>
          </a:prstGeom>
        </p:spPr>
      </p:pic>
      <p:sp>
        <p:nvSpPr>
          <p:cNvPr id="11" name="TextBox 10">
            <a:extLst>
              <a:ext uri="{FF2B5EF4-FFF2-40B4-BE49-F238E27FC236}">
                <a16:creationId xmlns:a16="http://schemas.microsoft.com/office/drawing/2014/main" id="{892DC977-5C31-3A4F-B6E2-BE83FBC88041}"/>
              </a:ext>
            </a:extLst>
          </p:cNvPr>
          <p:cNvSpPr txBox="1"/>
          <p:nvPr userDrawn="1"/>
        </p:nvSpPr>
        <p:spPr>
          <a:xfrm>
            <a:off x="923925" y="7134275"/>
            <a:ext cx="1065997" cy="153888"/>
          </a:xfrm>
          <a:prstGeom prst="rect">
            <a:avLst/>
          </a:prstGeom>
          <a:noFill/>
        </p:spPr>
        <p:txBody>
          <a:bodyPr wrap="none" lIns="0" tIns="0" rIns="0" bIns="0" rtlCol="0">
            <a:spAutoFit/>
          </a:bodyPr>
          <a:lstStyle/>
          <a:p>
            <a:r>
              <a:rPr lang="en-US" sz="1000" dirty="0">
                <a:solidFill>
                  <a:schemeClr val="bg1"/>
                </a:solidFill>
                <a:latin typeface="Open Sans" panose="020B0606030504020204" pitchFamily="34" charset="0"/>
                <a:ea typeface="Open Sans" panose="020B0606030504020204" pitchFamily="34" charset="0"/>
                <a:cs typeface="Open Sans" panose="020B0606030504020204" pitchFamily="34" charset="0"/>
              </a:rPr>
              <a:t>detegoglobal.com</a:t>
            </a:r>
          </a:p>
        </p:txBody>
      </p:sp>
    </p:spTree>
    <p:extLst>
      <p:ext uri="{BB962C8B-B14F-4D97-AF65-F5344CB8AC3E}">
        <p14:creationId xmlns:p14="http://schemas.microsoft.com/office/powerpoint/2010/main" val="53424571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6_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D9C18D-CD4A-47AD-A44F-5B26A0CC8E61}"/>
              </a:ext>
            </a:extLst>
          </p:cNvPr>
          <p:cNvSpPr>
            <a:spLocks noGrp="1"/>
          </p:cNvSpPr>
          <p:nvPr>
            <p:ph type="title" hasCustomPrompt="1"/>
          </p:nvPr>
        </p:nvSpPr>
        <p:spPr/>
        <p:txBody>
          <a:bodyPr/>
          <a:lstStyle>
            <a:lvl1pPr>
              <a:defRPr>
                <a:solidFill>
                  <a:schemeClr val="bg1"/>
                </a:solidFill>
              </a:defRPr>
            </a:lvl1pPr>
          </a:lstStyle>
          <a:p>
            <a:r>
              <a:rPr lang="en-US" dirty="0"/>
              <a:t>CLICK TO EDIT MASTER TITLE STYLE</a:t>
            </a:r>
            <a:endParaRPr lang="en-IN" dirty="0"/>
          </a:p>
        </p:txBody>
      </p:sp>
      <p:sp>
        <p:nvSpPr>
          <p:cNvPr id="3" name="Content Placeholder 2">
            <a:extLst>
              <a:ext uri="{FF2B5EF4-FFF2-40B4-BE49-F238E27FC236}">
                <a16:creationId xmlns:a16="http://schemas.microsoft.com/office/drawing/2014/main" id="{D341D6DB-9F16-442E-B1B5-84D2118BD680}"/>
              </a:ext>
            </a:extLst>
          </p:cNvPr>
          <p:cNvSpPr>
            <a:spLocks noGrp="1"/>
          </p:cNvSpPr>
          <p:nvPr>
            <p:ph idx="1"/>
          </p:nvPr>
        </p:nvSpPr>
        <p:spPr/>
        <p:txBody>
          <a:bodyPr>
            <a:noAutofit/>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6" name="Slide Number Placeholder 5">
            <a:extLst>
              <a:ext uri="{FF2B5EF4-FFF2-40B4-BE49-F238E27FC236}">
                <a16:creationId xmlns:a16="http://schemas.microsoft.com/office/drawing/2014/main" id="{66B386F4-5E65-4A1B-8753-F6C60221D47F}"/>
              </a:ext>
            </a:extLst>
          </p:cNvPr>
          <p:cNvSpPr>
            <a:spLocks noGrp="1"/>
          </p:cNvSpPr>
          <p:nvPr>
            <p:ph type="sldNum" sz="quarter" idx="12"/>
          </p:nvPr>
        </p:nvSpPr>
        <p:spPr/>
        <p:txBody>
          <a:bodyPr/>
          <a:lstStyle>
            <a:lvl1pPr>
              <a:defRPr>
                <a:solidFill>
                  <a:schemeClr val="bg1"/>
                </a:solidFill>
              </a:defRPr>
            </a:lvl1pPr>
          </a:lstStyle>
          <a:p>
            <a:fld id="{D8FDEA68-ED54-49F5-A150-7A31995A6062}" type="slidenum">
              <a:rPr lang="en-IN" smtClean="0"/>
              <a:pPr/>
              <a:t>‹#›</a:t>
            </a:fld>
            <a:endParaRPr lang="en-IN"/>
          </a:p>
        </p:txBody>
      </p:sp>
      <p:pic>
        <p:nvPicPr>
          <p:cNvPr id="7" name="Picture 6">
            <a:extLst>
              <a:ext uri="{FF2B5EF4-FFF2-40B4-BE49-F238E27FC236}">
                <a16:creationId xmlns:a16="http://schemas.microsoft.com/office/drawing/2014/main" id="{1826D4B5-824D-DB43-ABB3-4232C82C5996}"/>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12888695" y="7010400"/>
            <a:ext cx="305984" cy="312860"/>
          </a:xfrm>
          <a:prstGeom prst="rect">
            <a:avLst/>
          </a:prstGeom>
        </p:spPr>
      </p:pic>
      <p:sp>
        <p:nvSpPr>
          <p:cNvPr id="10" name="Date Placeholder 3">
            <a:extLst>
              <a:ext uri="{FF2B5EF4-FFF2-40B4-BE49-F238E27FC236}">
                <a16:creationId xmlns:a16="http://schemas.microsoft.com/office/drawing/2014/main" id="{2079BBBF-137A-6341-86C9-32B7C69BEAEA}"/>
              </a:ext>
            </a:extLst>
          </p:cNvPr>
          <p:cNvSpPr>
            <a:spLocks noGrp="1"/>
          </p:cNvSpPr>
          <p:nvPr>
            <p:ph type="dt" sz="half" idx="10"/>
          </p:nvPr>
        </p:nvSpPr>
        <p:spPr>
          <a:xfrm>
            <a:off x="5209381" y="7010400"/>
            <a:ext cx="3025775" cy="401638"/>
          </a:xfrm>
        </p:spPr>
        <p:txBody>
          <a:bodyPr/>
          <a:lstStyle>
            <a:lvl1pPr algn="ctr">
              <a:defRPr>
                <a:solidFill>
                  <a:schemeClr val="bg1"/>
                </a:solidFill>
              </a:defRPr>
            </a:lvl1pPr>
          </a:lstStyle>
          <a:p>
            <a:fld id="{88D41D6C-A2E4-4A61-871A-4856FC7CADFC}" type="datetimeFigureOut">
              <a:rPr lang="en-IN" smtClean="0"/>
              <a:pPr/>
              <a:t>05-03-2026</a:t>
            </a:fld>
            <a:endParaRPr lang="en-IN" dirty="0"/>
          </a:p>
        </p:txBody>
      </p:sp>
    </p:spTree>
    <p:extLst>
      <p:ext uri="{BB962C8B-B14F-4D97-AF65-F5344CB8AC3E}">
        <p14:creationId xmlns:p14="http://schemas.microsoft.com/office/powerpoint/2010/main" val="64637678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D9C18D-CD4A-47AD-A44F-5B26A0CC8E61}"/>
              </a:ext>
            </a:extLst>
          </p:cNvPr>
          <p:cNvSpPr>
            <a:spLocks noGrp="1"/>
          </p:cNvSpPr>
          <p:nvPr>
            <p:ph type="title" hasCustomPrompt="1"/>
          </p:nvPr>
        </p:nvSpPr>
        <p:spPr/>
        <p:txBody>
          <a:bodyPr/>
          <a:lstStyle>
            <a:lvl1pPr>
              <a:defRPr>
                <a:solidFill>
                  <a:srgbClr val="27AAE1"/>
                </a:solidFill>
              </a:defRPr>
            </a:lvl1pPr>
          </a:lstStyle>
          <a:p>
            <a:r>
              <a:rPr lang="en-US" dirty="0"/>
              <a:t>CLICK TO EDIT MASTER TITLE STYLE</a:t>
            </a:r>
            <a:endParaRPr lang="en-IN" dirty="0"/>
          </a:p>
        </p:txBody>
      </p:sp>
      <p:sp>
        <p:nvSpPr>
          <p:cNvPr id="3" name="Content Placeholder 2">
            <a:extLst>
              <a:ext uri="{FF2B5EF4-FFF2-40B4-BE49-F238E27FC236}">
                <a16:creationId xmlns:a16="http://schemas.microsoft.com/office/drawing/2014/main" id="{D341D6DB-9F16-442E-B1B5-84D2118BD680}"/>
              </a:ext>
            </a:extLst>
          </p:cNvPr>
          <p:cNvSpPr>
            <a:spLocks noGrp="1"/>
          </p:cNvSpPr>
          <p:nvPr>
            <p:ph idx="1"/>
          </p:nvPr>
        </p:nvSpPr>
        <p:spPr/>
        <p:txBody>
          <a:bodyPr>
            <a:noAutofit/>
          </a:bodyPr>
          <a:lstStyle>
            <a:lvl1pPr>
              <a:defRPr>
                <a:solidFill>
                  <a:schemeClr val="tx1">
                    <a:lumMod val="85000"/>
                    <a:lumOff val="15000"/>
                  </a:schemeClr>
                </a:solidFill>
              </a:defRPr>
            </a:lvl1pPr>
            <a:lvl2pPr>
              <a:defRPr>
                <a:solidFill>
                  <a:schemeClr val="tx1">
                    <a:lumMod val="85000"/>
                    <a:lumOff val="15000"/>
                  </a:schemeClr>
                </a:solidFill>
              </a:defRPr>
            </a:lvl2pPr>
            <a:lvl3pPr>
              <a:defRPr>
                <a:solidFill>
                  <a:schemeClr val="tx1">
                    <a:lumMod val="85000"/>
                    <a:lumOff val="15000"/>
                  </a:schemeClr>
                </a:solidFill>
              </a:defRPr>
            </a:lvl3pPr>
            <a:lvl4pPr>
              <a:defRPr>
                <a:solidFill>
                  <a:schemeClr val="tx1">
                    <a:lumMod val="85000"/>
                    <a:lumOff val="15000"/>
                  </a:schemeClr>
                </a:solidFill>
              </a:defRPr>
            </a:lvl4pPr>
            <a:lvl5pPr>
              <a:defRPr>
                <a:solidFill>
                  <a:schemeClr val="tx1">
                    <a:lumMod val="85000"/>
                    <a:lumOff val="15000"/>
                  </a:schemeClr>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6" name="Slide Number Placeholder 5">
            <a:extLst>
              <a:ext uri="{FF2B5EF4-FFF2-40B4-BE49-F238E27FC236}">
                <a16:creationId xmlns:a16="http://schemas.microsoft.com/office/drawing/2014/main" id="{66B386F4-5E65-4A1B-8753-F6C60221D47F}"/>
              </a:ext>
            </a:extLst>
          </p:cNvPr>
          <p:cNvSpPr>
            <a:spLocks noGrp="1"/>
          </p:cNvSpPr>
          <p:nvPr>
            <p:ph type="sldNum" sz="quarter" idx="12"/>
          </p:nvPr>
        </p:nvSpPr>
        <p:spPr/>
        <p:txBody>
          <a:bodyPr/>
          <a:lstStyle/>
          <a:p>
            <a:fld id="{D8FDEA68-ED54-49F5-A150-7A31995A6062}" type="slidenum">
              <a:rPr lang="en-IN" smtClean="0"/>
              <a:t>‹#›</a:t>
            </a:fld>
            <a:endParaRPr lang="en-IN"/>
          </a:p>
        </p:txBody>
      </p:sp>
      <p:pic>
        <p:nvPicPr>
          <p:cNvPr id="9" name="Picture 8">
            <a:extLst>
              <a:ext uri="{FF2B5EF4-FFF2-40B4-BE49-F238E27FC236}">
                <a16:creationId xmlns:a16="http://schemas.microsoft.com/office/drawing/2014/main" id="{209C9038-F9F2-324C-9719-101E955C7296}"/>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12888695" y="7010400"/>
            <a:ext cx="305983" cy="312860"/>
          </a:xfrm>
          <a:prstGeom prst="rect">
            <a:avLst/>
          </a:prstGeom>
        </p:spPr>
      </p:pic>
      <p:sp>
        <p:nvSpPr>
          <p:cNvPr id="10" name="Date Placeholder 3">
            <a:extLst>
              <a:ext uri="{FF2B5EF4-FFF2-40B4-BE49-F238E27FC236}">
                <a16:creationId xmlns:a16="http://schemas.microsoft.com/office/drawing/2014/main" id="{85A3A29D-EAB9-564D-A8F9-18605DA59EE6}"/>
              </a:ext>
            </a:extLst>
          </p:cNvPr>
          <p:cNvSpPr>
            <a:spLocks noGrp="1"/>
          </p:cNvSpPr>
          <p:nvPr>
            <p:ph type="dt" sz="half" idx="10"/>
          </p:nvPr>
        </p:nvSpPr>
        <p:spPr>
          <a:xfrm>
            <a:off x="5209381" y="7010400"/>
            <a:ext cx="3025775" cy="401638"/>
          </a:xfrm>
        </p:spPr>
        <p:txBody>
          <a:bodyPr/>
          <a:lstStyle>
            <a:lvl1pPr algn="ctr">
              <a:defRPr>
                <a:solidFill>
                  <a:schemeClr val="tx1"/>
                </a:solidFill>
              </a:defRPr>
            </a:lvl1pPr>
          </a:lstStyle>
          <a:p>
            <a:fld id="{88D41D6C-A2E4-4A61-871A-4856FC7CADFC}" type="datetimeFigureOut">
              <a:rPr lang="en-IN" smtClean="0"/>
              <a:pPr/>
              <a:t>05-03-2026</a:t>
            </a:fld>
            <a:endParaRPr lang="en-IN" dirty="0"/>
          </a:p>
        </p:txBody>
      </p:sp>
      <p:sp>
        <p:nvSpPr>
          <p:cNvPr id="12" name="TextBox 11">
            <a:extLst>
              <a:ext uri="{FF2B5EF4-FFF2-40B4-BE49-F238E27FC236}">
                <a16:creationId xmlns:a16="http://schemas.microsoft.com/office/drawing/2014/main" id="{78EC07DB-A7E4-2142-8FA0-48D0D20A9FBF}"/>
              </a:ext>
            </a:extLst>
          </p:cNvPr>
          <p:cNvSpPr txBox="1"/>
          <p:nvPr userDrawn="1"/>
        </p:nvSpPr>
        <p:spPr>
          <a:xfrm>
            <a:off x="923925" y="7134275"/>
            <a:ext cx="1065997" cy="153888"/>
          </a:xfrm>
          <a:prstGeom prst="rect">
            <a:avLst/>
          </a:prstGeom>
          <a:noFill/>
        </p:spPr>
        <p:txBody>
          <a:bodyPr wrap="none" lIns="0" tIns="0" rIns="0" bIns="0" rtlCol="0">
            <a:spAutoFit/>
          </a:bodyPr>
          <a:lstStyle/>
          <a:p>
            <a:r>
              <a:rPr lang="en-US" sz="1000" dirty="0" err="1">
                <a:solidFill>
                  <a:srgbClr val="27AAE1"/>
                </a:solidFill>
                <a:latin typeface="Open Sans" panose="020B0606030504020204" pitchFamily="34" charset="0"/>
                <a:ea typeface="Open Sans" panose="020B0606030504020204" pitchFamily="34" charset="0"/>
                <a:cs typeface="Open Sans" panose="020B0606030504020204" pitchFamily="34" charset="0"/>
              </a:rPr>
              <a:t>detegoglobal.com</a:t>
            </a:r>
            <a:endParaRPr lang="en-US" sz="1000" dirty="0">
              <a:solidFill>
                <a:srgbClr val="27AAE1"/>
              </a:solidFill>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324949717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7FFFEF-CB4E-4BA7-AC7E-5D91D15A6BF9}"/>
              </a:ext>
            </a:extLst>
          </p:cNvPr>
          <p:cNvSpPr>
            <a:spLocks noGrp="1"/>
          </p:cNvSpPr>
          <p:nvPr>
            <p:ph type="title"/>
          </p:nvPr>
        </p:nvSpPr>
        <p:spPr>
          <a:xfrm>
            <a:off x="917575" y="1885950"/>
            <a:ext cx="11595100" cy="3144838"/>
          </a:xfrm>
        </p:spPr>
        <p:txBody>
          <a:bodyPr anchor="b"/>
          <a:lstStyle>
            <a:lvl1pPr>
              <a:defRPr sz="6000"/>
            </a:lvl1pPr>
          </a:lstStyle>
          <a:p>
            <a:r>
              <a:rPr lang="en-US"/>
              <a:t>Click to edit Master title style</a:t>
            </a:r>
            <a:endParaRPr lang="en-IN"/>
          </a:p>
        </p:txBody>
      </p:sp>
      <p:sp>
        <p:nvSpPr>
          <p:cNvPr id="3" name="Text Placeholder 2">
            <a:extLst>
              <a:ext uri="{FF2B5EF4-FFF2-40B4-BE49-F238E27FC236}">
                <a16:creationId xmlns:a16="http://schemas.microsoft.com/office/drawing/2014/main" id="{973A43A5-2541-4E75-8CC7-E3C359D1EC89}"/>
              </a:ext>
            </a:extLst>
          </p:cNvPr>
          <p:cNvSpPr>
            <a:spLocks noGrp="1"/>
          </p:cNvSpPr>
          <p:nvPr>
            <p:ph type="body" idx="1"/>
          </p:nvPr>
        </p:nvSpPr>
        <p:spPr>
          <a:xfrm>
            <a:off x="917575" y="5060950"/>
            <a:ext cx="11595100" cy="1654175"/>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6" name="Slide Number Placeholder 5">
            <a:extLst>
              <a:ext uri="{FF2B5EF4-FFF2-40B4-BE49-F238E27FC236}">
                <a16:creationId xmlns:a16="http://schemas.microsoft.com/office/drawing/2014/main" id="{9AA69ACE-61D1-49EC-94CA-B0994FA22063}"/>
              </a:ext>
            </a:extLst>
          </p:cNvPr>
          <p:cNvSpPr>
            <a:spLocks noGrp="1"/>
          </p:cNvSpPr>
          <p:nvPr>
            <p:ph type="sldNum" sz="quarter" idx="12"/>
          </p:nvPr>
        </p:nvSpPr>
        <p:spPr/>
        <p:txBody>
          <a:bodyPr/>
          <a:lstStyle/>
          <a:p>
            <a:fld id="{D8FDEA68-ED54-49F5-A150-7A31995A6062}" type="slidenum">
              <a:rPr lang="en-IN" smtClean="0"/>
              <a:t>‹#›</a:t>
            </a:fld>
            <a:endParaRPr lang="en-IN"/>
          </a:p>
        </p:txBody>
      </p:sp>
      <p:pic>
        <p:nvPicPr>
          <p:cNvPr id="8" name="Picture 7">
            <a:extLst>
              <a:ext uri="{FF2B5EF4-FFF2-40B4-BE49-F238E27FC236}">
                <a16:creationId xmlns:a16="http://schemas.microsoft.com/office/drawing/2014/main" id="{BE730428-8A4A-6241-A094-667AF24FF1ED}"/>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12888695" y="7010400"/>
            <a:ext cx="305983" cy="312860"/>
          </a:xfrm>
          <a:prstGeom prst="rect">
            <a:avLst/>
          </a:prstGeom>
        </p:spPr>
      </p:pic>
      <p:sp>
        <p:nvSpPr>
          <p:cNvPr id="9" name="Date Placeholder 3">
            <a:extLst>
              <a:ext uri="{FF2B5EF4-FFF2-40B4-BE49-F238E27FC236}">
                <a16:creationId xmlns:a16="http://schemas.microsoft.com/office/drawing/2014/main" id="{C2AF7793-F8E8-1947-BF38-FFD5724737A1}"/>
              </a:ext>
            </a:extLst>
          </p:cNvPr>
          <p:cNvSpPr>
            <a:spLocks noGrp="1"/>
          </p:cNvSpPr>
          <p:nvPr>
            <p:ph type="dt" sz="half" idx="10"/>
          </p:nvPr>
        </p:nvSpPr>
        <p:spPr>
          <a:xfrm>
            <a:off x="5209381" y="7010400"/>
            <a:ext cx="3025775" cy="401638"/>
          </a:xfrm>
        </p:spPr>
        <p:txBody>
          <a:bodyPr/>
          <a:lstStyle>
            <a:lvl1pPr algn="ctr">
              <a:defRPr>
                <a:solidFill>
                  <a:schemeClr val="tx1"/>
                </a:solidFill>
              </a:defRPr>
            </a:lvl1pPr>
          </a:lstStyle>
          <a:p>
            <a:fld id="{88D41D6C-A2E4-4A61-871A-4856FC7CADFC}" type="datetimeFigureOut">
              <a:rPr lang="en-IN" smtClean="0"/>
              <a:pPr/>
              <a:t>05-03-2026</a:t>
            </a:fld>
            <a:endParaRPr lang="en-IN" dirty="0"/>
          </a:p>
        </p:txBody>
      </p:sp>
      <p:sp>
        <p:nvSpPr>
          <p:cNvPr id="11" name="TextBox 10">
            <a:extLst>
              <a:ext uri="{FF2B5EF4-FFF2-40B4-BE49-F238E27FC236}">
                <a16:creationId xmlns:a16="http://schemas.microsoft.com/office/drawing/2014/main" id="{136C2C67-9382-0E4D-8B81-9BCF84807DA3}"/>
              </a:ext>
            </a:extLst>
          </p:cNvPr>
          <p:cNvSpPr txBox="1"/>
          <p:nvPr userDrawn="1"/>
        </p:nvSpPr>
        <p:spPr>
          <a:xfrm>
            <a:off x="923925" y="7134275"/>
            <a:ext cx="1065997" cy="153888"/>
          </a:xfrm>
          <a:prstGeom prst="rect">
            <a:avLst/>
          </a:prstGeom>
          <a:noFill/>
        </p:spPr>
        <p:txBody>
          <a:bodyPr wrap="none" lIns="0" tIns="0" rIns="0" bIns="0" rtlCol="0">
            <a:spAutoFit/>
          </a:bodyPr>
          <a:lstStyle/>
          <a:p>
            <a:r>
              <a:rPr lang="en-US" sz="1000" dirty="0" err="1">
                <a:solidFill>
                  <a:srgbClr val="27AAE1"/>
                </a:solidFill>
                <a:latin typeface="Open Sans" panose="020B0606030504020204" pitchFamily="34" charset="0"/>
                <a:ea typeface="Open Sans" panose="020B0606030504020204" pitchFamily="34" charset="0"/>
                <a:cs typeface="Open Sans" panose="020B0606030504020204" pitchFamily="34" charset="0"/>
              </a:rPr>
              <a:t>detegoglobal.com</a:t>
            </a:r>
            <a:endParaRPr lang="en-US" sz="1000" dirty="0">
              <a:solidFill>
                <a:srgbClr val="27AAE1"/>
              </a:solidFill>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27951953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1_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38526D2-E05B-5647-9170-0757DD04A062}"/>
              </a:ext>
            </a:extLst>
          </p:cNvPr>
          <p:cNvSpPr>
            <a:spLocks noGrp="1"/>
          </p:cNvSpPr>
          <p:nvPr>
            <p:ph type="title" hasCustomPrompt="1"/>
          </p:nvPr>
        </p:nvSpPr>
        <p:spPr>
          <a:xfrm>
            <a:off x="923925" y="2105025"/>
            <a:ext cx="8236744" cy="1447800"/>
          </a:xfrm>
        </p:spPr>
        <p:txBody>
          <a:bodyPr lIns="0" tIns="0" rIns="0" bIns="0" anchor="b">
            <a:noAutofit/>
          </a:bodyPr>
          <a:lstStyle>
            <a:lvl1pPr>
              <a:defRPr sz="5600" b="1" i="0">
                <a:solidFill>
                  <a:schemeClr val="bg1"/>
                </a:solidFill>
                <a:latin typeface="Bebas Neue Bold" panose="020B0000000000000000" pitchFamily="34" charset="0"/>
              </a:defRPr>
            </a:lvl1pPr>
          </a:lstStyle>
          <a:p>
            <a:r>
              <a:rPr lang="en-GB" dirty="0"/>
              <a:t>CLICK TO EDIT MASTER TITLE STYLE</a:t>
            </a:r>
            <a:endParaRPr lang="en-US" dirty="0"/>
          </a:p>
        </p:txBody>
      </p:sp>
      <p:pic>
        <p:nvPicPr>
          <p:cNvPr id="6" name="Picture 5" descr="A picture containing text, clipart&#10;&#10;Description automatically generated">
            <a:extLst>
              <a:ext uri="{FF2B5EF4-FFF2-40B4-BE49-F238E27FC236}">
                <a16:creationId xmlns:a16="http://schemas.microsoft.com/office/drawing/2014/main" id="{DF45DA26-9762-4343-8E5E-F20681553645}"/>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23925" y="885825"/>
            <a:ext cx="2654157" cy="762000"/>
          </a:xfrm>
          <a:prstGeom prst="rect">
            <a:avLst/>
          </a:prstGeom>
        </p:spPr>
      </p:pic>
      <p:sp>
        <p:nvSpPr>
          <p:cNvPr id="29" name="Text Placeholder 28">
            <a:extLst>
              <a:ext uri="{FF2B5EF4-FFF2-40B4-BE49-F238E27FC236}">
                <a16:creationId xmlns:a16="http://schemas.microsoft.com/office/drawing/2014/main" id="{5B48771F-B3A5-A147-9FE7-41377B7EF48D}"/>
              </a:ext>
            </a:extLst>
          </p:cNvPr>
          <p:cNvSpPr>
            <a:spLocks noGrp="1"/>
          </p:cNvSpPr>
          <p:nvPr>
            <p:ph type="body" sz="quarter" idx="10"/>
          </p:nvPr>
        </p:nvSpPr>
        <p:spPr>
          <a:xfrm>
            <a:off x="923925" y="3781425"/>
            <a:ext cx="7017544" cy="1295400"/>
          </a:xfrm>
        </p:spPr>
        <p:txBody>
          <a:bodyPr lIns="0" tIns="0" rIns="0" bIns="0"/>
          <a:lstStyle>
            <a:lvl1pPr marL="0" indent="0">
              <a:buNone/>
              <a:defRPr>
                <a:solidFill>
                  <a:schemeClr val="bg1"/>
                </a:solidFill>
              </a:defRPr>
            </a:lvl1pPr>
          </a:lstStyle>
          <a:p>
            <a:pPr lvl="0"/>
            <a:r>
              <a:rPr lang="en-GB" dirty="0"/>
              <a:t>Click to edit Master text styles</a:t>
            </a:r>
            <a:endParaRPr lang="en-US" dirty="0"/>
          </a:p>
        </p:txBody>
      </p:sp>
      <p:sp>
        <p:nvSpPr>
          <p:cNvPr id="10" name="TextBox 9">
            <a:extLst>
              <a:ext uri="{FF2B5EF4-FFF2-40B4-BE49-F238E27FC236}">
                <a16:creationId xmlns:a16="http://schemas.microsoft.com/office/drawing/2014/main" id="{C9DE78D0-2028-BD4D-81C6-3F18E5A4D990}"/>
              </a:ext>
            </a:extLst>
          </p:cNvPr>
          <p:cNvSpPr txBox="1"/>
          <p:nvPr userDrawn="1"/>
        </p:nvSpPr>
        <p:spPr>
          <a:xfrm>
            <a:off x="923925" y="7134275"/>
            <a:ext cx="1065997" cy="153888"/>
          </a:xfrm>
          <a:prstGeom prst="rect">
            <a:avLst/>
          </a:prstGeom>
          <a:noFill/>
        </p:spPr>
        <p:txBody>
          <a:bodyPr wrap="none" lIns="0" tIns="0" rIns="0" bIns="0" rtlCol="0">
            <a:spAutoFit/>
          </a:bodyPr>
          <a:lstStyle/>
          <a:p>
            <a:r>
              <a:rPr lang="en-US" sz="1000" dirty="0" err="1">
                <a:solidFill>
                  <a:schemeClr val="bg1"/>
                </a:solidFill>
                <a:latin typeface="Open Sans" panose="020B0606030504020204" pitchFamily="34" charset="0"/>
                <a:ea typeface="Open Sans" panose="020B0606030504020204" pitchFamily="34" charset="0"/>
                <a:cs typeface="Open Sans" panose="020B0606030504020204" pitchFamily="34" charset="0"/>
              </a:rPr>
              <a:t>detegoglobal.com</a:t>
            </a:r>
            <a:endParaRPr lang="en-US" sz="1000"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289909733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1B6779-662E-4741-9F77-7D0B4E37AFC6}"/>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1D712AE7-D2AD-4743-818E-B4143C9FDE29}"/>
              </a:ext>
            </a:extLst>
          </p:cNvPr>
          <p:cNvSpPr>
            <a:spLocks noGrp="1"/>
          </p:cNvSpPr>
          <p:nvPr>
            <p:ph sz="half" idx="1"/>
          </p:nvPr>
        </p:nvSpPr>
        <p:spPr>
          <a:xfrm>
            <a:off x="923925" y="2012950"/>
            <a:ext cx="5721350" cy="47990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a:extLst>
              <a:ext uri="{FF2B5EF4-FFF2-40B4-BE49-F238E27FC236}">
                <a16:creationId xmlns:a16="http://schemas.microsoft.com/office/drawing/2014/main" id="{DC2034E6-51FD-437B-BCB2-BEB1A9AB5A71}"/>
              </a:ext>
            </a:extLst>
          </p:cNvPr>
          <p:cNvSpPr>
            <a:spLocks noGrp="1"/>
          </p:cNvSpPr>
          <p:nvPr>
            <p:ph sz="half" idx="2"/>
          </p:nvPr>
        </p:nvSpPr>
        <p:spPr>
          <a:xfrm>
            <a:off x="6797675" y="2012950"/>
            <a:ext cx="5722938" cy="47990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Slide Number Placeholder 6">
            <a:extLst>
              <a:ext uri="{FF2B5EF4-FFF2-40B4-BE49-F238E27FC236}">
                <a16:creationId xmlns:a16="http://schemas.microsoft.com/office/drawing/2014/main" id="{5D46EFA9-AAFD-4D90-846E-610E28803AAE}"/>
              </a:ext>
            </a:extLst>
          </p:cNvPr>
          <p:cNvSpPr>
            <a:spLocks noGrp="1"/>
          </p:cNvSpPr>
          <p:nvPr>
            <p:ph type="sldNum" sz="quarter" idx="12"/>
          </p:nvPr>
        </p:nvSpPr>
        <p:spPr/>
        <p:txBody>
          <a:bodyPr/>
          <a:lstStyle/>
          <a:p>
            <a:fld id="{D8FDEA68-ED54-49F5-A150-7A31995A6062}" type="slidenum">
              <a:rPr lang="en-IN" smtClean="0"/>
              <a:t>‹#›</a:t>
            </a:fld>
            <a:endParaRPr lang="en-IN"/>
          </a:p>
        </p:txBody>
      </p:sp>
      <p:pic>
        <p:nvPicPr>
          <p:cNvPr id="8" name="Picture 7">
            <a:extLst>
              <a:ext uri="{FF2B5EF4-FFF2-40B4-BE49-F238E27FC236}">
                <a16:creationId xmlns:a16="http://schemas.microsoft.com/office/drawing/2014/main" id="{DDEA6D0D-EE47-D240-AAD3-5F887A8781F6}"/>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12888695" y="7010400"/>
            <a:ext cx="305983" cy="312860"/>
          </a:xfrm>
          <a:prstGeom prst="rect">
            <a:avLst/>
          </a:prstGeom>
        </p:spPr>
      </p:pic>
      <p:sp>
        <p:nvSpPr>
          <p:cNvPr id="9" name="Date Placeholder 3">
            <a:extLst>
              <a:ext uri="{FF2B5EF4-FFF2-40B4-BE49-F238E27FC236}">
                <a16:creationId xmlns:a16="http://schemas.microsoft.com/office/drawing/2014/main" id="{780FBE51-5233-7641-B5B4-5BF8B2201B96}"/>
              </a:ext>
            </a:extLst>
          </p:cNvPr>
          <p:cNvSpPr>
            <a:spLocks noGrp="1"/>
          </p:cNvSpPr>
          <p:nvPr>
            <p:ph type="dt" sz="half" idx="10"/>
          </p:nvPr>
        </p:nvSpPr>
        <p:spPr>
          <a:xfrm>
            <a:off x="5209381" y="7010400"/>
            <a:ext cx="3025775" cy="401638"/>
          </a:xfrm>
        </p:spPr>
        <p:txBody>
          <a:bodyPr/>
          <a:lstStyle>
            <a:lvl1pPr algn="ctr">
              <a:defRPr>
                <a:solidFill>
                  <a:schemeClr val="tx1"/>
                </a:solidFill>
              </a:defRPr>
            </a:lvl1pPr>
          </a:lstStyle>
          <a:p>
            <a:fld id="{88D41D6C-A2E4-4A61-871A-4856FC7CADFC}" type="datetimeFigureOut">
              <a:rPr lang="en-IN" smtClean="0"/>
              <a:pPr/>
              <a:t>05-03-2026</a:t>
            </a:fld>
            <a:endParaRPr lang="en-IN" dirty="0"/>
          </a:p>
        </p:txBody>
      </p:sp>
      <p:sp>
        <p:nvSpPr>
          <p:cNvPr id="11" name="TextBox 10">
            <a:extLst>
              <a:ext uri="{FF2B5EF4-FFF2-40B4-BE49-F238E27FC236}">
                <a16:creationId xmlns:a16="http://schemas.microsoft.com/office/drawing/2014/main" id="{383D8870-776A-8A44-9DC7-892B9E1DA7A9}"/>
              </a:ext>
            </a:extLst>
          </p:cNvPr>
          <p:cNvSpPr txBox="1"/>
          <p:nvPr userDrawn="1"/>
        </p:nvSpPr>
        <p:spPr>
          <a:xfrm>
            <a:off x="923925" y="7134275"/>
            <a:ext cx="1065997" cy="153888"/>
          </a:xfrm>
          <a:prstGeom prst="rect">
            <a:avLst/>
          </a:prstGeom>
          <a:noFill/>
        </p:spPr>
        <p:txBody>
          <a:bodyPr wrap="none" lIns="0" tIns="0" rIns="0" bIns="0" rtlCol="0">
            <a:spAutoFit/>
          </a:bodyPr>
          <a:lstStyle/>
          <a:p>
            <a:r>
              <a:rPr lang="en-US" sz="1000" dirty="0" err="1">
                <a:solidFill>
                  <a:srgbClr val="27AAE1"/>
                </a:solidFill>
                <a:latin typeface="Open Sans" panose="020B0606030504020204" pitchFamily="34" charset="0"/>
                <a:ea typeface="Open Sans" panose="020B0606030504020204" pitchFamily="34" charset="0"/>
                <a:cs typeface="Open Sans" panose="020B0606030504020204" pitchFamily="34" charset="0"/>
              </a:rPr>
              <a:t>detegoglobal.com</a:t>
            </a:r>
            <a:endParaRPr lang="en-US" sz="1000" dirty="0">
              <a:solidFill>
                <a:srgbClr val="27AAE1"/>
              </a:solidFill>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363546849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CD55A5-8AF4-4FA6-BD54-A5301D83CFDC}"/>
              </a:ext>
            </a:extLst>
          </p:cNvPr>
          <p:cNvSpPr>
            <a:spLocks noGrp="1"/>
          </p:cNvSpPr>
          <p:nvPr>
            <p:ph type="title"/>
          </p:nvPr>
        </p:nvSpPr>
        <p:spPr>
          <a:xfrm>
            <a:off x="925513" y="403225"/>
            <a:ext cx="11596687" cy="1460500"/>
          </a:xfrm>
        </p:spPr>
        <p:txBody>
          <a:bodyPr/>
          <a:lstStyle/>
          <a:p>
            <a:r>
              <a:rPr lang="en-US"/>
              <a:t>Click to edit Master title style</a:t>
            </a:r>
            <a:endParaRPr lang="en-IN"/>
          </a:p>
        </p:txBody>
      </p:sp>
      <p:sp>
        <p:nvSpPr>
          <p:cNvPr id="3" name="Text Placeholder 2">
            <a:extLst>
              <a:ext uri="{FF2B5EF4-FFF2-40B4-BE49-F238E27FC236}">
                <a16:creationId xmlns:a16="http://schemas.microsoft.com/office/drawing/2014/main" id="{E7B17D4F-6271-4BBD-8330-6F12C8850A24}"/>
              </a:ext>
            </a:extLst>
          </p:cNvPr>
          <p:cNvSpPr>
            <a:spLocks noGrp="1"/>
          </p:cNvSpPr>
          <p:nvPr>
            <p:ph type="body" idx="1"/>
          </p:nvPr>
        </p:nvSpPr>
        <p:spPr>
          <a:xfrm>
            <a:off x="925513" y="1854200"/>
            <a:ext cx="5688012" cy="90805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674FBFAA-9935-49CC-AA1D-419E2116926D}"/>
              </a:ext>
            </a:extLst>
          </p:cNvPr>
          <p:cNvSpPr>
            <a:spLocks noGrp="1"/>
          </p:cNvSpPr>
          <p:nvPr>
            <p:ph sz="half" idx="2"/>
          </p:nvPr>
        </p:nvSpPr>
        <p:spPr>
          <a:xfrm>
            <a:off x="925513" y="2762250"/>
            <a:ext cx="5688012" cy="4064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a:extLst>
              <a:ext uri="{FF2B5EF4-FFF2-40B4-BE49-F238E27FC236}">
                <a16:creationId xmlns:a16="http://schemas.microsoft.com/office/drawing/2014/main" id="{7BB20751-F921-4B12-AF40-66BF696AAF28}"/>
              </a:ext>
            </a:extLst>
          </p:cNvPr>
          <p:cNvSpPr>
            <a:spLocks noGrp="1"/>
          </p:cNvSpPr>
          <p:nvPr>
            <p:ph type="body" sz="quarter" idx="3"/>
          </p:nvPr>
        </p:nvSpPr>
        <p:spPr>
          <a:xfrm>
            <a:off x="6805613" y="1854200"/>
            <a:ext cx="5716587" cy="90805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438B8102-57D3-49DB-BDEA-918624D2F087}"/>
              </a:ext>
            </a:extLst>
          </p:cNvPr>
          <p:cNvSpPr>
            <a:spLocks noGrp="1"/>
          </p:cNvSpPr>
          <p:nvPr>
            <p:ph sz="quarter" idx="4"/>
          </p:nvPr>
        </p:nvSpPr>
        <p:spPr>
          <a:xfrm>
            <a:off x="6805613" y="2762250"/>
            <a:ext cx="5716587" cy="4064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6">
            <a:extLst>
              <a:ext uri="{FF2B5EF4-FFF2-40B4-BE49-F238E27FC236}">
                <a16:creationId xmlns:a16="http://schemas.microsoft.com/office/drawing/2014/main" id="{995CAD82-C350-408D-883B-FE02D9E56982}"/>
              </a:ext>
            </a:extLst>
          </p:cNvPr>
          <p:cNvSpPr>
            <a:spLocks noGrp="1"/>
          </p:cNvSpPr>
          <p:nvPr>
            <p:ph type="dt" sz="half" idx="10"/>
          </p:nvPr>
        </p:nvSpPr>
        <p:spPr/>
        <p:txBody>
          <a:bodyPr/>
          <a:lstStyle/>
          <a:p>
            <a:fld id="{88D41D6C-A2E4-4A61-871A-4856FC7CADFC}" type="datetimeFigureOut">
              <a:rPr lang="en-IN" smtClean="0"/>
              <a:t>05-03-2026</a:t>
            </a:fld>
            <a:endParaRPr lang="en-IN"/>
          </a:p>
        </p:txBody>
      </p:sp>
      <p:sp>
        <p:nvSpPr>
          <p:cNvPr id="9" name="Slide Number Placeholder 8">
            <a:extLst>
              <a:ext uri="{FF2B5EF4-FFF2-40B4-BE49-F238E27FC236}">
                <a16:creationId xmlns:a16="http://schemas.microsoft.com/office/drawing/2014/main" id="{0E7BDD29-E6BF-42F5-9D9B-6DBE20F819FF}"/>
              </a:ext>
            </a:extLst>
          </p:cNvPr>
          <p:cNvSpPr>
            <a:spLocks noGrp="1"/>
          </p:cNvSpPr>
          <p:nvPr>
            <p:ph type="sldNum" sz="quarter" idx="12"/>
          </p:nvPr>
        </p:nvSpPr>
        <p:spPr/>
        <p:txBody>
          <a:bodyPr/>
          <a:lstStyle/>
          <a:p>
            <a:fld id="{D8FDEA68-ED54-49F5-A150-7A31995A6062}" type="slidenum">
              <a:rPr lang="en-IN" smtClean="0"/>
              <a:t>‹#›</a:t>
            </a:fld>
            <a:endParaRPr lang="en-IN"/>
          </a:p>
        </p:txBody>
      </p:sp>
      <p:pic>
        <p:nvPicPr>
          <p:cNvPr id="10" name="Picture 9">
            <a:extLst>
              <a:ext uri="{FF2B5EF4-FFF2-40B4-BE49-F238E27FC236}">
                <a16:creationId xmlns:a16="http://schemas.microsoft.com/office/drawing/2014/main" id="{20B069FA-440E-A949-95E7-8A41CEAA42FF}"/>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12888695" y="7010400"/>
            <a:ext cx="305983" cy="312860"/>
          </a:xfrm>
          <a:prstGeom prst="rect">
            <a:avLst/>
          </a:prstGeom>
        </p:spPr>
      </p:pic>
      <p:sp>
        <p:nvSpPr>
          <p:cNvPr id="11" name="TextBox 10">
            <a:extLst>
              <a:ext uri="{FF2B5EF4-FFF2-40B4-BE49-F238E27FC236}">
                <a16:creationId xmlns:a16="http://schemas.microsoft.com/office/drawing/2014/main" id="{E7EFE3B1-70BA-8346-B6C1-55B23471A9BA}"/>
              </a:ext>
            </a:extLst>
          </p:cNvPr>
          <p:cNvSpPr txBox="1"/>
          <p:nvPr userDrawn="1"/>
        </p:nvSpPr>
        <p:spPr>
          <a:xfrm>
            <a:off x="923925" y="7134275"/>
            <a:ext cx="1065997" cy="153888"/>
          </a:xfrm>
          <a:prstGeom prst="rect">
            <a:avLst/>
          </a:prstGeom>
          <a:noFill/>
        </p:spPr>
        <p:txBody>
          <a:bodyPr wrap="none" lIns="0" tIns="0" rIns="0" bIns="0" rtlCol="0">
            <a:spAutoFit/>
          </a:bodyPr>
          <a:lstStyle/>
          <a:p>
            <a:r>
              <a:rPr lang="en-US" sz="1000" dirty="0" err="1">
                <a:solidFill>
                  <a:srgbClr val="27AAE1"/>
                </a:solidFill>
                <a:latin typeface="Open Sans" panose="020B0606030504020204" pitchFamily="34" charset="0"/>
                <a:ea typeface="Open Sans" panose="020B0606030504020204" pitchFamily="34" charset="0"/>
                <a:cs typeface="Open Sans" panose="020B0606030504020204" pitchFamily="34" charset="0"/>
              </a:rPr>
              <a:t>detegoglobal.com</a:t>
            </a:r>
            <a:endParaRPr lang="en-US" sz="1000" dirty="0">
              <a:solidFill>
                <a:srgbClr val="27AAE1"/>
              </a:solidFill>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95426426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21F514-8B38-4870-8FE5-BB2A483523E2}"/>
              </a:ext>
            </a:extLst>
          </p:cNvPr>
          <p:cNvSpPr>
            <a:spLocks noGrp="1"/>
          </p:cNvSpPr>
          <p:nvPr>
            <p:ph type="title"/>
          </p:nvPr>
        </p:nvSpPr>
        <p:spPr/>
        <p:txBody>
          <a:bodyPr/>
          <a:lstStyle/>
          <a:p>
            <a:r>
              <a:rPr lang="en-US"/>
              <a:t>Click to edit Master title style</a:t>
            </a:r>
            <a:endParaRPr lang="en-IN"/>
          </a:p>
        </p:txBody>
      </p:sp>
      <p:sp>
        <p:nvSpPr>
          <p:cNvPr id="3" name="Date Placeholder 2">
            <a:extLst>
              <a:ext uri="{FF2B5EF4-FFF2-40B4-BE49-F238E27FC236}">
                <a16:creationId xmlns:a16="http://schemas.microsoft.com/office/drawing/2014/main" id="{DD3FE554-F09B-406E-BF68-DDCFDF7BE0C5}"/>
              </a:ext>
            </a:extLst>
          </p:cNvPr>
          <p:cNvSpPr>
            <a:spLocks noGrp="1"/>
          </p:cNvSpPr>
          <p:nvPr>
            <p:ph type="dt" sz="half" idx="10"/>
          </p:nvPr>
        </p:nvSpPr>
        <p:spPr/>
        <p:txBody>
          <a:bodyPr/>
          <a:lstStyle/>
          <a:p>
            <a:fld id="{88D41D6C-A2E4-4A61-871A-4856FC7CADFC}" type="datetimeFigureOut">
              <a:rPr lang="en-IN" smtClean="0"/>
              <a:t>05-03-2026</a:t>
            </a:fld>
            <a:endParaRPr lang="en-IN"/>
          </a:p>
        </p:txBody>
      </p:sp>
      <p:sp>
        <p:nvSpPr>
          <p:cNvPr id="5" name="Slide Number Placeholder 4">
            <a:extLst>
              <a:ext uri="{FF2B5EF4-FFF2-40B4-BE49-F238E27FC236}">
                <a16:creationId xmlns:a16="http://schemas.microsoft.com/office/drawing/2014/main" id="{BA2166B4-8CD0-4C28-BE2D-60C594398B1C}"/>
              </a:ext>
            </a:extLst>
          </p:cNvPr>
          <p:cNvSpPr>
            <a:spLocks noGrp="1"/>
          </p:cNvSpPr>
          <p:nvPr>
            <p:ph type="sldNum" sz="quarter" idx="12"/>
          </p:nvPr>
        </p:nvSpPr>
        <p:spPr/>
        <p:txBody>
          <a:bodyPr/>
          <a:lstStyle/>
          <a:p>
            <a:fld id="{D8FDEA68-ED54-49F5-A150-7A31995A6062}" type="slidenum">
              <a:rPr lang="en-IN" smtClean="0"/>
              <a:t>‹#›</a:t>
            </a:fld>
            <a:endParaRPr lang="en-IN"/>
          </a:p>
        </p:txBody>
      </p:sp>
      <p:sp>
        <p:nvSpPr>
          <p:cNvPr id="6" name="TextBox 5">
            <a:extLst>
              <a:ext uri="{FF2B5EF4-FFF2-40B4-BE49-F238E27FC236}">
                <a16:creationId xmlns:a16="http://schemas.microsoft.com/office/drawing/2014/main" id="{A0049DB5-34E7-B545-AB4C-E092887455AD}"/>
              </a:ext>
            </a:extLst>
          </p:cNvPr>
          <p:cNvSpPr txBox="1"/>
          <p:nvPr userDrawn="1"/>
        </p:nvSpPr>
        <p:spPr>
          <a:xfrm>
            <a:off x="923925" y="7134275"/>
            <a:ext cx="1065997" cy="153888"/>
          </a:xfrm>
          <a:prstGeom prst="rect">
            <a:avLst/>
          </a:prstGeom>
          <a:noFill/>
        </p:spPr>
        <p:txBody>
          <a:bodyPr wrap="none" lIns="0" tIns="0" rIns="0" bIns="0" rtlCol="0">
            <a:spAutoFit/>
          </a:bodyPr>
          <a:lstStyle/>
          <a:p>
            <a:r>
              <a:rPr lang="en-US" sz="1000" dirty="0" err="1">
                <a:solidFill>
                  <a:srgbClr val="27AAE1"/>
                </a:solidFill>
                <a:latin typeface="Open Sans" panose="020B0606030504020204" pitchFamily="34" charset="0"/>
                <a:ea typeface="Open Sans" panose="020B0606030504020204" pitchFamily="34" charset="0"/>
                <a:cs typeface="Open Sans" panose="020B0606030504020204" pitchFamily="34" charset="0"/>
              </a:rPr>
              <a:t>detegoglobal.com</a:t>
            </a:r>
            <a:endParaRPr lang="en-US" sz="1000" dirty="0">
              <a:solidFill>
                <a:srgbClr val="27AAE1"/>
              </a:solidFill>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117030517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97C4BF8-217B-4C94-97CA-F466935080A1}"/>
              </a:ext>
            </a:extLst>
          </p:cNvPr>
          <p:cNvSpPr>
            <a:spLocks noGrp="1"/>
          </p:cNvSpPr>
          <p:nvPr>
            <p:ph type="dt" sz="half" idx="10"/>
          </p:nvPr>
        </p:nvSpPr>
        <p:spPr/>
        <p:txBody>
          <a:bodyPr/>
          <a:lstStyle/>
          <a:p>
            <a:fld id="{88D41D6C-A2E4-4A61-871A-4856FC7CADFC}" type="datetimeFigureOut">
              <a:rPr lang="en-IN" smtClean="0"/>
              <a:t>05-03-2026</a:t>
            </a:fld>
            <a:endParaRPr lang="en-IN"/>
          </a:p>
        </p:txBody>
      </p:sp>
      <p:sp>
        <p:nvSpPr>
          <p:cNvPr id="4" name="Slide Number Placeholder 3">
            <a:extLst>
              <a:ext uri="{FF2B5EF4-FFF2-40B4-BE49-F238E27FC236}">
                <a16:creationId xmlns:a16="http://schemas.microsoft.com/office/drawing/2014/main" id="{A3D88850-D9A4-4BA2-880A-84F66695BF6B}"/>
              </a:ext>
            </a:extLst>
          </p:cNvPr>
          <p:cNvSpPr>
            <a:spLocks noGrp="1"/>
          </p:cNvSpPr>
          <p:nvPr>
            <p:ph type="sldNum" sz="quarter" idx="12"/>
          </p:nvPr>
        </p:nvSpPr>
        <p:spPr/>
        <p:txBody>
          <a:bodyPr/>
          <a:lstStyle/>
          <a:p>
            <a:fld id="{D8FDEA68-ED54-49F5-A150-7A31995A6062}" type="slidenum">
              <a:rPr lang="en-IN" smtClean="0"/>
              <a:t>‹#›</a:t>
            </a:fld>
            <a:endParaRPr lang="en-IN"/>
          </a:p>
        </p:txBody>
      </p:sp>
      <p:pic>
        <p:nvPicPr>
          <p:cNvPr id="5" name="Picture 4">
            <a:extLst>
              <a:ext uri="{FF2B5EF4-FFF2-40B4-BE49-F238E27FC236}">
                <a16:creationId xmlns:a16="http://schemas.microsoft.com/office/drawing/2014/main" id="{C5E2B78A-0CEB-8646-BB89-E134FE545B8F}"/>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12888695" y="7010400"/>
            <a:ext cx="305983" cy="312860"/>
          </a:xfrm>
          <a:prstGeom prst="rect">
            <a:avLst/>
          </a:prstGeom>
        </p:spPr>
      </p:pic>
      <p:sp>
        <p:nvSpPr>
          <p:cNvPr id="6" name="TextBox 5">
            <a:extLst>
              <a:ext uri="{FF2B5EF4-FFF2-40B4-BE49-F238E27FC236}">
                <a16:creationId xmlns:a16="http://schemas.microsoft.com/office/drawing/2014/main" id="{8D97EC1A-8409-F24A-A320-BB66129711C6}"/>
              </a:ext>
            </a:extLst>
          </p:cNvPr>
          <p:cNvSpPr txBox="1"/>
          <p:nvPr userDrawn="1"/>
        </p:nvSpPr>
        <p:spPr>
          <a:xfrm>
            <a:off x="923925" y="7134275"/>
            <a:ext cx="1080424" cy="153888"/>
          </a:xfrm>
          <a:prstGeom prst="rect">
            <a:avLst/>
          </a:prstGeom>
          <a:noFill/>
        </p:spPr>
        <p:txBody>
          <a:bodyPr wrap="none" lIns="0" tIns="0" rIns="0" bIns="0" rtlCol="0">
            <a:spAutoFit/>
          </a:bodyPr>
          <a:lstStyle/>
          <a:p>
            <a:r>
              <a:rPr lang="en-US" sz="1000" dirty="0" err="1">
                <a:solidFill>
                  <a:srgbClr val="27AAE1"/>
                </a:solidFill>
                <a:latin typeface="Open Sans" panose="020B0606030504020204" pitchFamily="34" charset="0"/>
                <a:ea typeface="Open Sans" panose="020B0606030504020204" pitchFamily="34" charset="0"/>
                <a:cs typeface="Open Sans" panose="020B0606030504020204" pitchFamily="34" charset="0"/>
              </a:rPr>
              <a:t>detegoglobal.com</a:t>
            </a:r>
            <a:endParaRPr lang="en-US" sz="1000" dirty="0">
              <a:solidFill>
                <a:srgbClr val="27AAE1"/>
              </a:solidFill>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22600235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2_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38526D2-E05B-5647-9170-0757DD04A062}"/>
              </a:ext>
            </a:extLst>
          </p:cNvPr>
          <p:cNvSpPr>
            <a:spLocks noGrp="1"/>
          </p:cNvSpPr>
          <p:nvPr>
            <p:ph type="title" hasCustomPrompt="1"/>
          </p:nvPr>
        </p:nvSpPr>
        <p:spPr>
          <a:xfrm>
            <a:off x="923925" y="2105025"/>
            <a:ext cx="8236744" cy="1447800"/>
          </a:xfrm>
        </p:spPr>
        <p:txBody>
          <a:bodyPr lIns="0" tIns="0" rIns="0" bIns="0" anchor="b">
            <a:noAutofit/>
          </a:bodyPr>
          <a:lstStyle>
            <a:lvl1pPr>
              <a:defRPr sz="5600" b="1" i="0">
                <a:solidFill>
                  <a:schemeClr val="bg1"/>
                </a:solidFill>
                <a:latin typeface="Bebas Neue Bold" panose="020B0000000000000000" pitchFamily="34" charset="0"/>
              </a:defRPr>
            </a:lvl1pPr>
          </a:lstStyle>
          <a:p>
            <a:r>
              <a:rPr lang="en-GB" dirty="0"/>
              <a:t>CLICK TO EDIT MASTER TITLE STYLE</a:t>
            </a:r>
            <a:endParaRPr lang="en-US" dirty="0"/>
          </a:p>
        </p:txBody>
      </p:sp>
      <p:pic>
        <p:nvPicPr>
          <p:cNvPr id="6" name="Picture 5" descr="A picture containing text, clipart&#10;&#10;Description automatically generated">
            <a:extLst>
              <a:ext uri="{FF2B5EF4-FFF2-40B4-BE49-F238E27FC236}">
                <a16:creationId xmlns:a16="http://schemas.microsoft.com/office/drawing/2014/main" id="{DF45DA26-9762-4343-8E5E-F20681553645}"/>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23925" y="885825"/>
            <a:ext cx="2654157" cy="762000"/>
          </a:xfrm>
          <a:prstGeom prst="rect">
            <a:avLst/>
          </a:prstGeom>
        </p:spPr>
      </p:pic>
      <p:sp>
        <p:nvSpPr>
          <p:cNvPr id="29" name="Text Placeholder 28">
            <a:extLst>
              <a:ext uri="{FF2B5EF4-FFF2-40B4-BE49-F238E27FC236}">
                <a16:creationId xmlns:a16="http://schemas.microsoft.com/office/drawing/2014/main" id="{5B48771F-B3A5-A147-9FE7-41377B7EF48D}"/>
              </a:ext>
            </a:extLst>
          </p:cNvPr>
          <p:cNvSpPr>
            <a:spLocks noGrp="1"/>
          </p:cNvSpPr>
          <p:nvPr>
            <p:ph type="body" sz="quarter" idx="10"/>
          </p:nvPr>
        </p:nvSpPr>
        <p:spPr>
          <a:xfrm>
            <a:off x="923925" y="3781425"/>
            <a:ext cx="7017544" cy="1295400"/>
          </a:xfrm>
        </p:spPr>
        <p:txBody>
          <a:bodyPr lIns="0" tIns="0" rIns="0" bIns="0"/>
          <a:lstStyle>
            <a:lvl1pPr marL="0" indent="0">
              <a:buNone/>
              <a:defRPr>
                <a:solidFill>
                  <a:schemeClr val="bg1"/>
                </a:solidFill>
              </a:defRPr>
            </a:lvl1pPr>
          </a:lstStyle>
          <a:p>
            <a:pPr lvl="0"/>
            <a:r>
              <a:rPr lang="en-GB" dirty="0"/>
              <a:t>Click to edit Master text styles</a:t>
            </a:r>
            <a:endParaRPr lang="en-US" dirty="0"/>
          </a:p>
        </p:txBody>
      </p:sp>
      <p:sp>
        <p:nvSpPr>
          <p:cNvPr id="10" name="TextBox 9">
            <a:extLst>
              <a:ext uri="{FF2B5EF4-FFF2-40B4-BE49-F238E27FC236}">
                <a16:creationId xmlns:a16="http://schemas.microsoft.com/office/drawing/2014/main" id="{C9DE78D0-2028-BD4D-81C6-3F18E5A4D990}"/>
              </a:ext>
            </a:extLst>
          </p:cNvPr>
          <p:cNvSpPr txBox="1"/>
          <p:nvPr userDrawn="1"/>
        </p:nvSpPr>
        <p:spPr>
          <a:xfrm>
            <a:off x="923925" y="7134275"/>
            <a:ext cx="1065997" cy="153888"/>
          </a:xfrm>
          <a:prstGeom prst="rect">
            <a:avLst/>
          </a:prstGeom>
          <a:noFill/>
        </p:spPr>
        <p:txBody>
          <a:bodyPr wrap="none" lIns="0" tIns="0" rIns="0" bIns="0" rtlCol="0">
            <a:spAutoFit/>
          </a:bodyPr>
          <a:lstStyle/>
          <a:p>
            <a:r>
              <a:rPr lang="en-US" sz="1000" dirty="0" err="1">
                <a:solidFill>
                  <a:schemeClr val="bg1"/>
                </a:solidFill>
                <a:latin typeface="Open Sans" panose="020B0606030504020204" pitchFamily="34" charset="0"/>
                <a:ea typeface="Open Sans" panose="020B0606030504020204" pitchFamily="34" charset="0"/>
                <a:cs typeface="Open Sans" panose="020B0606030504020204" pitchFamily="34" charset="0"/>
              </a:rPr>
              <a:t>detegoglobal.com</a:t>
            </a:r>
            <a:endParaRPr lang="en-US" sz="1000"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37315320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6_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38526D2-E05B-5647-9170-0757DD04A062}"/>
              </a:ext>
            </a:extLst>
          </p:cNvPr>
          <p:cNvSpPr>
            <a:spLocks noGrp="1"/>
          </p:cNvSpPr>
          <p:nvPr>
            <p:ph type="title" hasCustomPrompt="1"/>
          </p:nvPr>
        </p:nvSpPr>
        <p:spPr>
          <a:xfrm>
            <a:off x="923925" y="2105025"/>
            <a:ext cx="8236744" cy="1447800"/>
          </a:xfrm>
        </p:spPr>
        <p:txBody>
          <a:bodyPr lIns="0" tIns="0" rIns="0" bIns="0" anchor="b">
            <a:noAutofit/>
          </a:bodyPr>
          <a:lstStyle>
            <a:lvl1pPr>
              <a:defRPr sz="5600" b="1" i="0">
                <a:solidFill>
                  <a:schemeClr val="bg1"/>
                </a:solidFill>
                <a:latin typeface="Bebas Neue Bold" panose="020B0000000000000000" pitchFamily="34" charset="0"/>
              </a:defRPr>
            </a:lvl1pPr>
          </a:lstStyle>
          <a:p>
            <a:r>
              <a:rPr lang="en-GB" dirty="0"/>
              <a:t>CLICK TO EDIT MASTER TITLE STYLE</a:t>
            </a:r>
            <a:endParaRPr lang="en-US" dirty="0"/>
          </a:p>
        </p:txBody>
      </p:sp>
      <p:pic>
        <p:nvPicPr>
          <p:cNvPr id="6" name="Picture 5" descr="A picture containing text, clipart&#10;&#10;Description automatically generated">
            <a:extLst>
              <a:ext uri="{FF2B5EF4-FFF2-40B4-BE49-F238E27FC236}">
                <a16:creationId xmlns:a16="http://schemas.microsoft.com/office/drawing/2014/main" id="{DF45DA26-9762-4343-8E5E-F20681553645}"/>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23925" y="885825"/>
            <a:ext cx="2654157" cy="762000"/>
          </a:xfrm>
          <a:prstGeom prst="rect">
            <a:avLst/>
          </a:prstGeom>
        </p:spPr>
      </p:pic>
      <p:sp>
        <p:nvSpPr>
          <p:cNvPr id="29" name="Text Placeholder 28">
            <a:extLst>
              <a:ext uri="{FF2B5EF4-FFF2-40B4-BE49-F238E27FC236}">
                <a16:creationId xmlns:a16="http://schemas.microsoft.com/office/drawing/2014/main" id="{5B48771F-B3A5-A147-9FE7-41377B7EF48D}"/>
              </a:ext>
            </a:extLst>
          </p:cNvPr>
          <p:cNvSpPr>
            <a:spLocks noGrp="1"/>
          </p:cNvSpPr>
          <p:nvPr>
            <p:ph type="body" sz="quarter" idx="10"/>
          </p:nvPr>
        </p:nvSpPr>
        <p:spPr>
          <a:xfrm>
            <a:off x="923925" y="3781425"/>
            <a:ext cx="4579144" cy="1066800"/>
          </a:xfrm>
        </p:spPr>
        <p:txBody>
          <a:bodyPr lIns="0" tIns="0" rIns="0" bIns="0"/>
          <a:lstStyle>
            <a:lvl1pPr marL="0" indent="0">
              <a:buNone/>
              <a:defRPr>
                <a:solidFill>
                  <a:schemeClr val="bg1"/>
                </a:solidFill>
              </a:defRPr>
            </a:lvl1pPr>
          </a:lstStyle>
          <a:p>
            <a:pPr lvl="0"/>
            <a:r>
              <a:rPr lang="en-GB" dirty="0"/>
              <a:t>Click to edit Master text styles</a:t>
            </a:r>
            <a:endParaRPr lang="en-US" dirty="0"/>
          </a:p>
        </p:txBody>
      </p:sp>
      <p:sp>
        <p:nvSpPr>
          <p:cNvPr id="10" name="TextBox 9">
            <a:extLst>
              <a:ext uri="{FF2B5EF4-FFF2-40B4-BE49-F238E27FC236}">
                <a16:creationId xmlns:a16="http://schemas.microsoft.com/office/drawing/2014/main" id="{C9DE78D0-2028-BD4D-81C6-3F18E5A4D990}"/>
              </a:ext>
            </a:extLst>
          </p:cNvPr>
          <p:cNvSpPr txBox="1"/>
          <p:nvPr userDrawn="1"/>
        </p:nvSpPr>
        <p:spPr>
          <a:xfrm>
            <a:off x="923925" y="7134275"/>
            <a:ext cx="1065997" cy="153888"/>
          </a:xfrm>
          <a:prstGeom prst="rect">
            <a:avLst/>
          </a:prstGeom>
          <a:noFill/>
        </p:spPr>
        <p:txBody>
          <a:bodyPr wrap="none" lIns="0" tIns="0" rIns="0" bIns="0" rtlCol="0">
            <a:spAutoFit/>
          </a:bodyPr>
          <a:lstStyle/>
          <a:p>
            <a:r>
              <a:rPr lang="en-US" sz="1000" dirty="0" err="1">
                <a:solidFill>
                  <a:schemeClr val="bg1"/>
                </a:solidFill>
                <a:latin typeface="Open Sans" panose="020B0606030504020204" pitchFamily="34" charset="0"/>
                <a:ea typeface="Open Sans" panose="020B0606030504020204" pitchFamily="34" charset="0"/>
                <a:cs typeface="Open Sans" panose="020B0606030504020204" pitchFamily="34" charset="0"/>
              </a:rPr>
              <a:t>detegoglobal.com</a:t>
            </a:r>
            <a:endParaRPr lang="en-US" sz="1000"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89680499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0_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38526D2-E05B-5647-9170-0757DD04A062}"/>
              </a:ext>
            </a:extLst>
          </p:cNvPr>
          <p:cNvSpPr>
            <a:spLocks noGrp="1"/>
          </p:cNvSpPr>
          <p:nvPr>
            <p:ph type="title" hasCustomPrompt="1"/>
          </p:nvPr>
        </p:nvSpPr>
        <p:spPr>
          <a:xfrm>
            <a:off x="923925" y="2105025"/>
            <a:ext cx="8236744" cy="1447800"/>
          </a:xfrm>
        </p:spPr>
        <p:txBody>
          <a:bodyPr lIns="0" tIns="0" rIns="0" bIns="0" anchor="b">
            <a:noAutofit/>
          </a:bodyPr>
          <a:lstStyle>
            <a:lvl1pPr>
              <a:defRPr sz="5600" b="1" i="0">
                <a:solidFill>
                  <a:schemeClr val="bg1"/>
                </a:solidFill>
                <a:latin typeface="Bebas Neue Bold" panose="020B0000000000000000" pitchFamily="34" charset="0"/>
              </a:defRPr>
            </a:lvl1pPr>
          </a:lstStyle>
          <a:p>
            <a:r>
              <a:rPr lang="en-GB" dirty="0"/>
              <a:t>CLICK TO EDIT MASTER TITLE STYLE</a:t>
            </a:r>
            <a:endParaRPr lang="en-US" dirty="0"/>
          </a:p>
        </p:txBody>
      </p:sp>
      <p:sp>
        <p:nvSpPr>
          <p:cNvPr id="29" name="Text Placeholder 28">
            <a:extLst>
              <a:ext uri="{FF2B5EF4-FFF2-40B4-BE49-F238E27FC236}">
                <a16:creationId xmlns:a16="http://schemas.microsoft.com/office/drawing/2014/main" id="{5B48771F-B3A5-A147-9FE7-41377B7EF48D}"/>
              </a:ext>
            </a:extLst>
          </p:cNvPr>
          <p:cNvSpPr>
            <a:spLocks noGrp="1"/>
          </p:cNvSpPr>
          <p:nvPr>
            <p:ph type="body" sz="quarter" idx="10"/>
          </p:nvPr>
        </p:nvSpPr>
        <p:spPr>
          <a:xfrm>
            <a:off x="923925" y="3781425"/>
            <a:ext cx="4579144" cy="1066800"/>
          </a:xfrm>
        </p:spPr>
        <p:txBody>
          <a:bodyPr lIns="0" tIns="0" rIns="0" bIns="0"/>
          <a:lstStyle>
            <a:lvl1pPr marL="0" indent="0">
              <a:buNone/>
              <a:defRPr>
                <a:solidFill>
                  <a:schemeClr val="bg1"/>
                </a:solidFill>
              </a:defRPr>
            </a:lvl1pPr>
          </a:lstStyle>
          <a:p>
            <a:pPr lvl="0"/>
            <a:r>
              <a:rPr lang="en-GB" dirty="0"/>
              <a:t>Click to edit Master text styles</a:t>
            </a:r>
            <a:endParaRPr lang="en-US" dirty="0"/>
          </a:p>
        </p:txBody>
      </p:sp>
      <p:sp>
        <p:nvSpPr>
          <p:cNvPr id="10" name="TextBox 9">
            <a:extLst>
              <a:ext uri="{FF2B5EF4-FFF2-40B4-BE49-F238E27FC236}">
                <a16:creationId xmlns:a16="http://schemas.microsoft.com/office/drawing/2014/main" id="{C9DE78D0-2028-BD4D-81C6-3F18E5A4D990}"/>
              </a:ext>
            </a:extLst>
          </p:cNvPr>
          <p:cNvSpPr txBox="1"/>
          <p:nvPr userDrawn="1"/>
        </p:nvSpPr>
        <p:spPr>
          <a:xfrm>
            <a:off x="923925" y="7134275"/>
            <a:ext cx="1065997" cy="153888"/>
          </a:xfrm>
          <a:prstGeom prst="rect">
            <a:avLst/>
          </a:prstGeom>
          <a:noFill/>
        </p:spPr>
        <p:txBody>
          <a:bodyPr wrap="none" lIns="0" tIns="0" rIns="0" bIns="0" rtlCol="0">
            <a:spAutoFit/>
          </a:bodyPr>
          <a:lstStyle/>
          <a:p>
            <a:r>
              <a:rPr lang="en-US" sz="1000" dirty="0" err="1">
                <a:solidFill>
                  <a:schemeClr val="bg1"/>
                </a:solidFill>
                <a:latin typeface="Open Sans" panose="020B0606030504020204" pitchFamily="34" charset="0"/>
                <a:ea typeface="Open Sans" panose="020B0606030504020204" pitchFamily="34" charset="0"/>
                <a:cs typeface="Open Sans" panose="020B0606030504020204" pitchFamily="34" charset="0"/>
              </a:rPr>
              <a:t>detegoglobal.com</a:t>
            </a:r>
            <a:endParaRPr lang="en-US" sz="1000"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pic>
        <p:nvPicPr>
          <p:cNvPr id="6" name="Picture 5" descr="A picture containing text, clipart&#10;&#10;Description automatically generated">
            <a:extLst>
              <a:ext uri="{FF2B5EF4-FFF2-40B4-BE49-F238E27FC236}">
                <a16:creationId xmlns:a16="http://schemas.microsoft.com/office/drawing/2014/main" id="{DF45DA26-9762-4343-8E5E-F20681553645}"/>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23925" y="428625"/>
            <a:ext cx="2654157" cy="762000"/>
          </a:xfrm>
          <a:prstGeom prst="rect">
            <a:avLst/>
          </a:prstGeom>
        </p:spPr>
      </p:pic>
    </p:spTree>
    <p:extLst>
      <p:ext uri="{BB962C8B-B14F-4D97-AF65-F5344CB8AC3E}">
        <p14:creationId xmlns:p14="http://schemas.microsoft.com/office/powerpoint/2010/main" val="34926184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3_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38526D2-E05B-5647-9170-0757DD04A062}"/>
              </a:ext>
            </a:extLst>
          </p:cNvPr>
          <p:cNvSpPr>
            <a:spLocks noGrp="1"/>
          </p:cNvSpPr>
          <p:nvPr>
            <p:ph type="title" hasCustomPrompt="1"/>
          </p:nvPr>
        </p:nvSpPr>
        <p:spPr>
          <a:xfrm>
            <a:off x="923925" y="2257425"/>
            <a:ext cx="8236744" cy="1905000"/>
          </a:xfrm>
        </p:spPr>
        <p:txBody>
          <a:bodyPr lIns="0" tIns="0" rIns="0" bIns="0" anchor="b">
            <a:noAutofit/>
          </a:bodyPr>
          <a:lstStyle>
            <a:lvl1pPr>
              <a:defRPr sz="5600" b="1" i="0">
                <a:solidFill>
                  <a:schemeClr val="bg1"/>
                </a:solidFill>
                <a:latin typeface="Bebas Neue Bold" panose="020B0000000000000000" pitchFamily="34" charset="0"/>
              </a:defRPr>
            </a:lvl1pPr>
          </a:lstStyle>
          <a:p>
            <a:r>
              <a:rPr lang="en-GB" dirty="0"/>
              <a:t>CLICK TO EDIT MASTER TITLE STYLE</a:t>
            </a:r>
            <a:endParaRPr lang="en-US" dirty="0"/>
          </a:p>
        </p:txBody>
      </p:sp>
      <p:pic>
        <p:nvPicPr>
          <p:cNvPr id="6" name="Picture 5" descr="A picture containing text, clipart&#10;&#10;Description automatically generated">
            <a:extLst>
              <a:ext uri="{FF2B5EF4-FFF2-40B4-BE49-F238E27FC236}">
                <a16:creationId xmlns:a16="http://schemas.microsoft.com/office/drawing/2014/main" id="{DF45DA26-9762-4343-8E5E-F20681553645}"/>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23925" y="885825"/>
            <a:ext cx="2654157" cy="762000"/>
          </a:xfrm>
          <a:prstGeom prst="rect">
            <a:avLst/>
          </a:prstGeom>
        </p:spPr>
      </p:pic>
      <p:sp>
        <p:nvSpPr>
          <p:cNvPr id="29" name="Text Placeholder 28">
            <a:extLst>
              <a:ext uri="{FF2B5EF4-FFF2-40B4-BE49-F238E27FC236}">
                <a16:creationId xmlns:a16="http://schemas.microsoft.com/office/drawing/2014/main" id="{5B48771F-B3A5-A147-9FE7-41377B7EF48D}"/>
              </a:ext>
            </a:extLst>
          </p:cNvPr>
          <p:cNvSpPr>
            <a:spLocks noGrp="1"/>
          </p:cNvSpPr>
          <p:nvPr>
            <p:ph type="body" sz="quarter" idx="10"/>
          </p:nvPr>
        </p:nvSpPr>
        <p:spPr>
          <a:xfrm>
            <a:off x="923925" y="4391025"/>
            <a:ext cx="7627144" cy="2362200"/>
          </a:xfrm>
        </p:spPr>
        <p:txBody>
          <a:bodyPr>
            <a:noAutofit/>
          </a:bodyPr>
          <a:lstStyle>
            <a:lvl1pPr marL="0" indent="0">
              <a:buNone/>
              <a:defRPr>
                <a:solidFill>
                  <a:schemeClr val="bg1"/>
                </a:solidFill>
              </a:defRPr>
            </a:lvl1pPr>
          </a:lstStyle>
          <a:p>
            <a:pPr lvl="0"/>
            <a:r>
              <a:rPr lang="en-GB" dirty="0"/>
              <a:t>Click to edit Master text styles</a:t>
            </a:r>
            <a:endParaRPr lang="en-US" dirty="0"/>
          </a:p>
        </p:txBody>
      </p:sp>
      <p:sp>
        <p:nvSpPr>
          <p:cNvPr id="8" name="TextBox 7">
            <a:extLst>
              <a:ext uri="{FF2B5EF4-FFF2-40B4-BE49-F238E27FC236}">
                <a16:creationId xmlns:a16="http://schemas.microsoft.com/office/drawing/2014/main" id="{83E00C2D-DD48-300E-15F3-1FF0120C014C}"/>
              </a:ext>
            </a:extLst>
          </p:cNvPr>
          <p:cNvSpPr txBox="1"/>
          <p:nvPr userDrawn="1"/>
        </p:nvSpPr>
        <p:spPr>
          <a:xfrm>
            <a:off x="923925" y="7134275"/>
            <a:ext cx="1065997" cy="153888"/>
          </a:xfrm>
          <a:prstGeom prst="rect">
            <a:avLst/>
          </a:prstGeom>
          <a:noFill/>
        </p:spPr>
        <p:txBody>
          <a:bodyPr wrap="none" lIns="0" tIns="0" rIns="0" bIns="0" rtlCol="0">
            <a:spAutoFit/>
          </a:bodyPr>
          <a:lstStyle/>
          <a:p>
            <a:r>
              <a:rPr lang="en-US" sz="1000" dirty="0" err="1">
                <a:solidFill>
                  <a:schemeClr val="bg1"/>
                </a:solidFill>
                <a:latin typeface="Open Sans" panose="020B0606030504020204" pitchFamily="34" charset="0"/>
                <a:ea typeface="Open Sans" panose="020B0606030504020204" pitchFamily="34" charset="0"/>
                <a:cs typeface="Open Sans" panose="020B0606030504020204" pitchFamily="34" charset="0"/>
              </a:rPr>
              <a:t>detegoglobal.com</a:t>
            </a:r>
            <a:endParaRPr lang="en-US" sz="1000"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368082051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38526D2-E05B-5647-9170-0757DD04A062}"/>
              </a:ext>
            </a:extLst>
          </p:cNvPr>
          <p:cNvSpPr>
            <a:spLocks noGrp="1"/>
          </p:cNvSpPr>
          <p:nvPr>
            <p:ph type="title" hasCustomPrompt="1"/>
          </p:nvPr>
        </p:nvSpPr>
        <p:spPr>
          <a:xfrm>
            <a:off x="923925" y="2257425"/>
            <a:ext cx="8236744" cy="1905000"/>
          </a:xfrm>
        </p:spPr>
        <p:txBody>
          <a:bodyPr lIns="0" tIns="0" rIns="0" bIns="0" anchor="b">
            <a:noAutofit/>
          </a:bodyPr>
          <a:lstStyle>
            <a:lvl1pPr>
              <a:defRPr sz="5600" b="1" i="0">
                <a:solidFill>
                  <a:schemeClr val="bg1"/>
                </a:solidFill>
                <a:latin typeface="Bebas Neue Bold" panose="020B0000000000000000" pitchFamily="34" charset="0"/>
              </a:defRPr>
            </a:lvl1pPr>
          </a:lstStyle>
          <a:p>
            <a:r>
              <a:rPr lang="en-GB" dirty="0"/>
              <a:t>CLICK TO EDIT MASTER TITLE STYLE</a:t>
            </a:r>
            <a:endParaRPr lang="en-US" dirty="0"/>
          </a:p>
        </p:txBody>
      </p:sp>
      <p:pic>
        <p:nvPicPr>
          <p:cNvPr id="6" name="Picture 5" descr="A picture containing text, clipart&#10;&#10;Description automatically generated">
            <a:extLst>
              <a:ext uri="{FF2B5EF4-FFF2-40B4-BE49-F238E27FC236}">
                <a16:creationId xmlns:a16="http://schemas.microsoft.com/office/drawing/2014/main" id="{DF45DA26-9762-4343-8E5E-F20681553645}"/>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23925" y="885825"/>
            <a:ext cx="2654157" cy="762000"/>
          </a:xfrm>
          <a:prstGeom prst="rect">
            <a:avLst/>
          </a:prstGeom>
        </p:spPr>
      </p:pic>
      <p:sp>
        <p:nvSpPr>
          <p:cNvPr id="29" name="Text Placeholder 28">
            <a:extLst>
              <a:ext uri="{FF2B5EF4-FFF2-40B4-BE49-F238E27FC236}">
                <a16:creationId xmlns:a16="http://schemas.microsoft.com/office/drawing/2014/main" id="{5B48771F-B3A5-A147-9FE7-41377B7EF48D}"/>
              </a:ext>
            </a:extLst>
          </p:cNvPr>
          <p:cNvSpPr>
            <a:spLocks noGrp="1"/>
          </p:cNvSpPr>
          <p:nvPr>
            <p:ph type="body" sz="quarter" idx="10"/>
          </p:nvPr>
        </p:nvSpPr>
        <p:spPr>
          <a:xfrm>
            <a:off x="923925" y="4391025"/>
            <a:ext cx="7627144" cy="2362200"/>
          </a:xfrm>
        </p:spPr>
        <p:txBody>
          <a:bodyPr>
            <a:noAutofit/>
          </a:bodyPr>
          <a:lstStyle>
            <a:lvl1pPr marL="0" indent="0">
              <a:buNone/>
              <a:defRPr>
                <a:solidFill>
                  <a:schemeClr val="bg1"/>
                </a:solidFill>
              </a:defRPr>
            </a:lvl1pPr>
          </a:lstStyle>
          <a:p>
            <a:pPr lvl="0"/>
            <a:r>
              <a:rPr lang="en-GB" dirty="0"/>
              <a:t>Click to edit Master text styles</a:t>
            </a:r>
            <a:endParaRPr lang="en-US" dirty="0"/>
          </a:p>
        </p:txBody>
      </p:sp>
    </p:spTree>
    <p:extLst>
      <p:ext uri="{BB962C8B-B14F-4D97-AF65-F5344CB8AC3E}">
        <p14:creationId xmlns:p14="http://schemas.microsoft.com/office/powerpoint/2010/main" val="27651063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4_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38526D2-E05B-5647-9170-0757DD04A062}"/>
              </a:ext>
            </a:extLst>
          </p:cNvPr>
          <p:cNvSpPr>
            <a:spLocks noGrp="1"/>
          </p:cNvSpPr>
          <p:nvPr>
            <p:ph type="title" hasCustomPrompt="1"/>
          </p:nvPr>
        </p:nvSpPr>
        <p:spPr>
          <a:xfrm>
            <a:off x="923925" y="2257425"/>
            <a:ext cx="8236744" cy="1905000"/>
          </a:xfrm>
        </p:spPr>
        <p:txBody>
          <a:bodyPr lIns="0" tIns="0" rIns="0" bIns="0" anchor="b">
            <a:noAutofit/>
          </a:bodyPr>
          <a:lstStyle>
            <a:lvl1pPr>
              <a:defRPr sz="5600" b="1" i="0">
                <a:solidFill>
                  <a:schemeClr val="bg1"/>
                </a:solidFill>
                <a:latin typeface="Bebas Neue Bold" panose="020B0000000000000000" pitchFamily="34" charset="0"/>
              </a:defRPr>
            </a:lvl1pPr>
          </a:lstStyle>
          <a:p>
            <a:r>
              <a:rPr lang="en-GB" dirty="0"/>
              <a:t>CLICK TO EDIT MASTER TITLE STYLE</a:t>
            </a:r>
            <a:endParaRPr lang="en-US" dirty="0"/>
          </a:p>
        </p:txBody>
      </p:sp>
      <p:pic>
        <p:nvPicPr>
          <p:cNvPr id="6" name="Picture 5" descr="A picture containing text, clipart&#10;&#10;Description automatically generated">
            <a:extLst>
              <a:ext uri="{FF2B5EF4-FFF2-40B4-BE49-F238E27FC236}">
                <a16:creationId xmlns:a16="http://schemas.microsoft.com/office/drawing/2014/main" id="{DF45DA26-9762-4343-8E5E-F20681553645}"/>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23925" y="885825"/>
            <a:ext cx="2654157" cy="762000"/>
          </a:xfrm>
          <a:prstGeom prst="rect">
            <a:avLst/>
          </a:prstGeom>
        </p:spPr>
      </p:pic>
      <p:sp>
        <p:nvSpPr>
          <p:cNvPr id="29" name="Text Placeholder 28">
            <a:extLst>
              <a:ext uri="{FF2B5EF4-FFF2-40B4-BE49-F238E27FC236}">
                <a16:creationId xmlns:a16="http://schemas.microsoft.com/office/drawing/2014/main" id="{5B48771F-B3A5-A147-9FE7-41377B7EF48D}"/>
              </a:ext>
            </a:extLst>
          </p:cNvPr>
          <p:cNvSpPr>
            <a:spLocks noGrp="1"/>
          </p:cNvSpPr>
          <p:nvPr>
            <p:ph type="body" sz="quarter" idx="10"/>
          </p:nvPr>
        </p:nvSpPr>
        <p:spPr>
          <a:xfrm>
            <a:off x="923925" y="4391025"/>
            <a:ext cx="7627144" cy="2362200"/>
          </a:xfrm>
        </p:spPr>
        <p:txBody>
          <a:bodyPr>
            <a:noAutofit/>
          </a:bodyPr>
          <a:lstStyle>
            <a:lvl1pPr marL="0" indent="0">
              <a:buNone/>
              <a:defRPr>
                <a:solidFill>
                  <a:schemeClr val="bg1"/>
                </a:solidFill>
              </a:defRPr>
            </a:lvl1pPr>
          </a:lstStyle>
          <a:p>
            <a:pPr lvl="0"/>
            <a:r>
              <a:rPr lang="en-GB" dirty="0"/>
              <a:t>Click to edit Master text styles</a:t>
            </a:r>
            <a:endParaRPr lang="en-US" dirty="0"/>
          </a:p>
        </p:txBody>
      </p:sp>
    </p:spTree>
    <p:extLst>
      <p:ext uri="{BB962C8B-B14F-4D97-AF65-F5344CB8AC3E}">
        <p14:creationId xmlns:p14="http://schemas.microsoft.com/office/powerpoint/2010/main" val="91349123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5_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D9C18D-CD4A-47AD-A44F-5B26A0CC8E61}"/>
              </a:ext>
            </a:extLst>
          </p:cNvPr>
          <p:cNvSpPr>
            <a:spLocks noGrp="1"/>
          </p:cNvSpPr>
          <p:nvPr>
            <p:ph type="title" hasCustomPrompt="1"/>
          </p:nvPr>
        </p:nvSpPr>
        <p:spPr/>
        <p:txBody>
          <a:bodyPr/>
          <a:lstStyle>
            <a:lvl1pPr>
              <a:defRPr>
                <a:solidFill>
                  <a:schemeClr val="bg1"/>
                </a:solidFill>
              </a:defRPr>
            </a:lvl1pPr>
          </a:lstStyle>
          <a:p>
            <a:r>
              <a:rPr lang="en-US" dirty="0"/>
              <a:t>CLICK TO EDIT MASTER TITLE STYLE</a:t>
            </a:r>
            <a:endParaRPr lang="en-IN" dirty="0"/>
          </a:p>
        </p:txBody>
      </p:sp>
      <p:sp>
        <p:nvSpPr>
          <p:cNvPr id="3" name="Content Placeholder 2">
            <a:extLst>
              <a:ext uri="{FF2B5EF4-FFF2-40B4-BE49-F238E27FC236}">
                <a16:creationId xmlns:a16="http://schemas.microsoft.com/office/drawing/2014/main" id="{D341D6DB-9F16-442E-B1B5-84D2118BD680}"/>
              </a:ext>
            </a:extLst>
          </p:cNvPr>
          <p:cNvSpPr>
            <a:spLocks noGrp="1"/>
          </p:cNvSpPr>
          <p:nvPr>
            <p:ph idx="1"/>
          </p:nvPr>
        </p:nvSpPr>
        <p:spPr/>
        <p:txBody>
          <a:bodyPr>
            <a:noAutofit/>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4" name="Date Placeholder 3">
            <a:extLst>
              <a:ext uri="{FF2B5EF4-FFF2-40B4-BE49-F238E27FC236}">
                <a16:creationId xmlns:a16="http://schemas.microsoft.com/office/drawing/2014/main" id="{15BAEB77-FCAD-48CC-A19D-857444746CD0}"/>
              </a:ext>
            </a:extLst>
          </p:cNvPr>
          <p:cNvSpPr>
            <a:spLocks noGrp="1"/>
          </p:cNvSpPr>
          <p:nvPr>
            <p:ph type="dt" sz="half" idx="10"/>
          </p:nvPr>
        </p:nvSpPr>
        <p:spPr/>
        <p:txBody>
          <a:bodyPr/>
          <a:lstStyle>
            <a:lvl1pPr>
              <a:defRPr>
                <a:solidFill>
                  <a:schemeClr val="bg1"/>
                </a:solidFill>
              </a:defRPr>
            </a:lvl1pPr>
          </a:lstStyle>
          <a:p>
            <a:fld id="{88D41D6C-A2E4-4A61-871A-4856FC7CADFC}" type="datetimeFigureOut">
              <a:rPr lang="en-IN" smtClean="0"/>
              <a:pPr/>
              <a:t>05-03-2026</a:t>
            </a:fld>
            <a:endParaRPr lang="en-IN" dirty="0"/>
          </a:p>
        </p:txBody>
      </p:sp>
      <p:sp>
        <p:nvSpPr>
          <p:cNvPr id="5" name="Footer Placeholder 4">
            <a:extLst>
              <a:ext uri="{FF2B5EF4-FFF2-40B4-BE49-F238E27FC236}">
                <a16:creationId xmlns:a16="http://schemas.microsoft.com/office/drawing/2014/main" id="{4471CF52-99DA-4CDA-B588-A460214A1313}"/>
              </a:ext>
            </a:extLst>
          </p:cNvPr>
          <p:cNvSpPr>
            <a:spLocks noGrp="1"/>
          </p:cNvSpPr>
          <p:nvPr>
            <p:ph type="ftr" sz="quarter" idx="11"/>
          </p:nvPr>
        </p:nvSpPr>
        <p:spPr>
          <a:xfrm>
            <a:off x="4452938" y="7010400"/>
            <a:ext cx="4538662" cy="401638"/>
          </a:xfrm>
          <a:prstGeom prst="rect">
            <a:avLst/>
          </a:prstGeom>
        </p:spPr>
        <p:txBody>
          <a:bodyPr vert="horz" lIns="91440" tIns="45720" rIns="91440" bIns="45720" rtlCol="0" anchor="ctr"/>
          <a:lstStyle>
            <a:defPPr>
              <a:defRPr lang="en-US"/>
            </a:defPPr>
            <a:lvl1pPr marL="0" algn="ctr" defTabSz="914400" rtl="0" eaLnBrk="1" latinLnBrk="0" hangingPunct="1">
              <a:defRPr sz="900" kern="1200">
                <a:solidFill>
                  <a:srgbClr val="000619"/>
                </a:solidFill>
                <a:latin typeface="Open Sans" panose="020B0606030504020204" pitchFamily="34" charset="0"/>
                <a:ea typeface="Open Sans" panose="020B0606030504020204" pitchFamily="34" charset="0"/>
                <a:cs typeface="Open Sans" panose="020B0606030504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IN"/>
          </a:p>
        </p:txBody>
      </p:sp>
      <p:sp>
        <p:nvSpPr>
          <p:cNvPr id="6" name="Slide Number Placeholder 5">
            <a:extLst>
              <a:ext uri="{FF2B5EF4-FFF2-40B4-BE49-F238E27FC236}">
                <a16:creationId xmlns:a16="http://schemas.microsoft.com/office/drawing/2014/main" id="{66B386F4-5E65-4A1B-8753-F6C60221D47F}"/>
              </a:ext>
            </a:extLst>
          </p:cNvPr>
          <p:cNvSpPr>
            <a:spLocks noGrp="1"/>
          </p:cNvSpPr>
          <p:nvPr>
            <p:ph type="sldNum" sz="quarter" idx="12"/>
          </p:nvPr>
        </p:nvSpPr>
        <p:spPr/>
        <p:txBody>
          <a:bodyPr/>
          <a:lstStyle>
            <a:lvl1pPr>
              <a:defRPr>
                <a:solidFill>
                  <a:schemeClr val="bg1"/>
                </a:solidFill>
              </a:defRPr>
            </a:lvl1pPr>
          </a:lstStyle>
          <a:p>
            <a:fld id="{D8FDEA68-ED54-49F5-A150-7A31995A6062}" type="slidenum">
              <a:rPr lang="en-IN" smtClean="0"/>
              <a:pPr/>
              <a:t>‹#›</a:t>
            </a:fld>
            <a:endParaRPr lang="en-IN"/>
          </a:p>
        </p:txBody>
      </p:sp>
      <p:pic>
        <p:nvPicPr>
          <p:cNvPr id="7" name="Picture 6">
            <a:extLst>
              <a:ext uri="{FF2B5EF4-FFF2-40B4-BE49-F238E27FC236}">
                <a16:creationId xmlns:a16="http://schemas.microsoft.com/office/drawing/2014/main" id="{1826D4B5-824D-DB43-ABB3-4232C82C5996}"/>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12888695" y="7010400"/>
            <a:ext cx="305984" cy="312860"/>
          </a:xfrm>
          <a:prstGeom prst="rect">
            <a:avLst/>
          </a:prstGeom>
        </p:spPr>
      </p:pic>
    </p:spTree>
    <p:extLst>
      <p:ext uri="{BB962C8B-B14F-4D97-AF65-F5344CB8AC3E}">
        <p14:creationId xmlns:p14="http://schemas.microsoft.com/office/powerpoint/2010/main" val="19773113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image" Target="../media/image2.png"/><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25">
            <a:lum/>
          </a:blip>
          <a:srcRect/>
          <a:stretch>
            <a:fillRect/>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C7AF114-EE46-447C-8E2C-0C027339C3DB}"/>
              </a:ext>
            </a:extLst>
          </p:cNvPr>
          <p:cNvSpPr>
            <a:spLocks noGrp="1"/>
          </p:cNvSpPr>
          <p:nvPr>
            <p:ph type="title"/>
          </p:nvPr>
        </p:nvSpPr>
        <p:spPr>
          <a:xfrm>
            <a:off x="923925" y="403225"/>
            <a:ext cx="11596688" cy="1460500"/>
          </a:xfrm>
          <a:prstGeom prst="rect">
            <a:avLst/>
          </a:prstGeom>
        </p:spPr>
        <p:txBody>
          <a:bodyPr vert="horz" lIns="0" tIns="0" rIns="0" bIns="0" rtlCol="0" anchor="ctr">
            <a:noAutofit/>
          </a:bodyPr>
          <a:lstStyle/>
          <a:p>
            <a:r>
              <a:rPr lang="en-US" dirty="0"/>
              <a:t>CLICK TO EDIT MASTER TITLE STYLE</a:t>
            </a:r>
            <a:endParaRPr lang="en-IN" dirty="0"/>
          </a:p>
        </p:txBody>
      </p:sp>
      <p:sp>
        <p:nvSpPr>
          <p:cNvPr id="3" name="Text Placeholder 2">
            <a:extLst>
              <a:ext uri="{FF2B5EF4-FFF2-40B4-BE49-F238E27FC236}">
                <a16:creationId xmlns:a16="http://schemas.microsoft.com/office/drawing/2014/main" id="{CA499753-B4C9-45BB-8715-79CC03B27B40}"/>
              </a:ext>
            </a:extLst>
          </p:cNvPr>
          <p:cNvSpPr>
            <a:spLocks noGrp="1"/>
          </p:cNvSpPr>
          <p:nvPr>
            <p:ph type="body" idx="1"/>
          </p:nvPr>
        </p:nvSpPr>
        <p:spPr>
          <a:xfrm>
            <a:off x="923925" y="2012950"/>
            <a:ext cx="11596688" cy="4799013"/>
          </a:xfrm>
          <a:prstGeom prst="rect">
            <a:avLst/>
          </a:prstGeom>
        </p:spPr>
        <p:txBody>
          <a:bodyPr vert="horz" lIns="0" tIns="0" rIns="0" bIns="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4" name="Date Placeholder 3">
            <a:extLst>
              <a:ext uri="{FF2B5EF4-FFF2-40B4-BE49-F238E27FC236}">
                <a16:creationId xmlns:a16="http://schemas.microsoft.com/office/drawing/2014/main" id="{D1E5DF68-AD14-4BED-9E65-7DEC9D177FD6}"/>
              </a:ext>
            </a:extLst>
          </p:cNvPr>
          <p:cNvSpPr>
            <a:spLocks noGrp="1"/>
          </p:cNvSpPr>
          <p:nvPr>
            <p:ph type="dt" sz="half" idx="2"/>
          </p:nvPr>
        </p:nvSpPr>
        <p:spPr>
          <a:xfrm>
            <a:off x="5209381" y="7010400"/>
            <a:ext cx="3025775" cy="401638"/>
          </a:xfrm>
          <a:prstGeom prst="rect">
            <a:avLst/>
          </a:prstGeom>
        </p:spPr>
        <p:txBody>
          <a:bodyPr vert="horz" lIns="91440" tIns="45720" rIns="91440" bIns="45720" rtlCol="0" anchor="ctr"/>
          <a:lstStyle>
            <a:lvl1pPr algn="ctr">
              <a:defRPr sz="900">
                <a:solidFill>
                  <a:srgbClr val="000619"/>
                </a:solidFill>
                <a:latin typeface="Open Sans" panose="020B0606030504020204" pitchFamily="34" charset="0"/>
                <a:ea typeface="Open Sans" panose="020B0606030504020204" pitchFamily="34" charset="0"/>
                <a:cs typeface="Open Sans" panose="020B0606030504020204" pitchFamily="34" charset="0"/>
              </a:defRPr>
            </a:lvl1pPr>
          </a:lstStyle>
          <a:p>
            <a:fld id="{88D41D6C-A2E4-4A61-871A-4856FC7CADFC}" type="datetimeFigureOut">
              <a:rPr lang="en-IN" smtClean="0"/>
              <a:pPr/>
              <a:t>05-03-2026</a:t>
            </a:fld>
            <a:endParaRPr lang="en-IN" dirty="0"/>
          </a:p>
        </p:txBody>
      </p:sp>
      <p:sp>
        <p:nvSpPr>
          <p:cNvPr id="6" name="Slide Number Placeholder 5">
            <a:extLst>
              <a:ext uri="{FF2B5EF4-FFF2-40B4-BE49-F238E27FC236}">
                <a16:creationId xmlns:a16="http://schemas.microsoft.com/office/drawing/2014/main" id="{329C7511-48BF-432D-BBD7-35A839D8267D}"/>
              </a:ext>
            </a:extLst>
          </p:cNvPr>
          <p:cNvSpPr>
            <a:spLocks noGrp="1"/>
          </p:cNvSpPr>
          <p:nvPr>
            <p:ph type="sldNum" sz="quarter" idx="4"/>
          </p:nvPr>
        </p:nvSpPr>
        <p:spPr>
          <a:xfrm>
            <a:off x="9494838" y="7010400"/>
            <a:ext cx="3025775" cy="401638"/>
          </a:xfrm>
          <a:prstGeom prst="rect">
            <a:avLst/>
          </a:prstGeom>
        </p:spPr>
        <p:txBody>
          <a:bodyPr vert="horz" lIns="91440" tIns="45720" rIns="91440" bIns="45720" rtlCol="0" anchor="ctr"/>
          <a:lstStyle>
            <a:lvl1pPr algn="r">
              <a:defRPr sz="900">
                <a:solidFill>
                  <a:srgbClr val="000619"/>
                </a:solidFill>
                <a:latin typeface="Open Sans" panose="020B0606030504020204" pitchFamily="34" charset="0"/>
                <a:ea typeface="Open Sans" panose="020B0606030504020204" pitchFamily="34" charset="0"/>
                <a:cs typeface="Open Sans" panose="020B0606030504020204" pitchFamily="34" charset="0"/>
              </a:defRPr>
            </a:lvl1pPr>
          </a:lstStyle>
          <a:p>
            <a:fld id="{D8FDEA68-ED54-49F5-A150-7A31995A6062}" type="slidenum">
              <a:rPr lang="en-IN" smtClean="0"/>
              <a:pPr/>
              <a:t>‹#›</a:t>
            </a:fld>
            <a:endParaRPr lang="en-IN"/>
          </a:p>
        </p:txBody>
      </p:sp>
      <p:pic>
        <p:nvPicPr>
          <p:cNvPr id="7" name="Picture 6">
            <a:extLst>
              <a:ext uri="{FF2B5EF4-FFF2-40B4-BE49-F238E27FC236}">
                <a16:creationId xmlns:a16="http://schemas.microsoft.com/office/drawing/2014/main" id="{B96DEFD2-8EC9-5E91-C066-99788FE27EA1}"/>
              </a:ext>
            </a:extLst>
          </p:cNvPr>
          <p:cNvPicPr>
            <a:picLocks noChangeAspect="1"/>
          </p:cNvPicPr>
          <p:nvPr userDrawn="1"/>
        </p:nvPicPr>
        <p:blipFill>
          <a:blip r:embed="rId26" cstate="print">
            <a:extLst>
              <a:ext uri="{28A0092B-C50C-407E-A947-70E740481C1C}">
                <a14:useLocalDpi xmlns:a14="http://schemas.microsoft.com/office/drawing/2010/main" val="0"/>
              </a:ext>
            </a:extLst>
          </a:blip>
          <a:srcRect/>
          <a:stretch/>
        </p:blipFill>
        <p:spPr>
          <a:xfrm>
            <a:off x="12888695" y="7010400"/>
            <a:ext cx="305984" cy="312860"/>
          </a:xfrm>
          <a:prstGeom prst="rect">
            <a:avLst/>
          </a:prstGeom>
        </p:spPr>
      </p:pic>
      <p:sp>
        <p:nvSpPr>
          <p:cNvPr id="8" name="TextBox 7">
            <a:extLst>
              <a:ext uri="{FF2B5EF4-FFF2-40B4-BE49-F238E27FC236}">
                <a16:creationId xmlns:a16="http://schemas.microsoft.com/office/drawing/2014/main" id="{D05DDDDF-55B9-07E1-9586-D9B9EF998B9E}"/>
              </a:ext>
            </a:extLst>
          </p:cNvPr>
          <p:cNvSpPr txBox="1"/>
          <p:nvPr userDrawn="1"/>
        </p:nvSpPr>
        <p:spPr>
          <a:xfrm>
            <a:off x="923925" y="7134275"/>
            <a:ext cx="1065997" cy="153888"/>
          </a:xfrm>
          <a:prstGeom prst="rect">
            <a:avLst/>
          </a:prstGeom>
          <a:noFill/>
        </p:spPr>
        <p:txBody>
          <a:bodyPr wrap="none" lIns="0" tIns="0" rIns="0" bIns="0" rtlCol="0">
            <a:spAutoFit/>
          </a:bodyPr>
          <a:lstStyle/>
          <a:p>
            <a:r>
              <a:rPr lang="en-US" sz="1000" dirty="0" err="1">
                <a:solidFill>
                  <a:schemeClr val="bg1"/>
                </a:solidFill>
                <a:latin typeface="Open Sans" panose="020B0606030504020204" pitchFamily="34" charset="0"/>
                <a:ea typeface="Open Sans" panose="020B0606030504020204" pitchFamily="34" charset="0"/>
                <a:cs typeface="Open Sans" panose="020B0606030504020204" pitchFamily="34" charset="0"/>
              </a:rPr>
              <a:t>detegoglobal.com</a:t>
            </a:r>
            <a:endParaRPr lang="en-US" sz="1000"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sp>
        <p:nvSpPr>
          <p:cNvPr id="9" name="TextBox 8">
            <a:extLst>
              <a:ext uri="{FF2B5EF4-FFF2-40B4-BE49-F238E27FC236}">
                <a16:creationId xmlns:a16="http://schemas.microsoft.com/office/drawing/2014/main" id="{F8F951F2-835C-2B09-8718-F2B23C0FE75B}"/>
              </a:ext>
            </a:extLst>
          </p:cNvPr>
          <p:cNvSpPr txBox="1"/>
          <p:nvPr userDrawn="1">
            <p:extLst>
              <p:ext uri="{1162E1C5-73C7-4A58-AE30-91384D911F3F}">
                <p184:classification xmlns:p184="http://schemas.microsoft.com/office/powerpoint/2018/4/main" val="hdr"/>
              </p:ext>
            </p:extLst>
          </p:nvPr>
        </p:nvSpPr>
        <p:spPr>
          <a:xfrm>
            <a:off x="11693525" y="63500"/>
            <a:ext cx="1712913" cy="152400"/>
          </a:xfrm>
          <a:prstGeom prst="rect">
            <a:avLst/>
          </a:prstGeom>
        </p:spPr>
        <p:txBody>
          <a:bodyPr horzOverflow="overflow" lIns="0" tIns="0" rIns="0" bIns="0">
            <a:spAutoFit/>
          </a:bodyPr>
          <a:lstStyle/>
          <a:p>
            <a:pPr algn="l"/>
            <a:r>
              <a:rPr lang="en-US" sz="1000">
                <a:solidFill>
                  <a:srgbClr val="000000">
                    <a:alpha val="50000"/>
                  </a:srgbClr>
                </a:solidFill>
                <a:latin typeface="Aptos" panose="020B0004020202020204" pitchFamily="34" charset="0"/>
              </a:rPr>
              <a:t>INTERNAL USE - Detego Global</a:t>
            </a:r>
          </a:p>
        </p:txBody>
      </p:sp>
    </p:spTree>
    <p:extLst>
      <p:ext uri="{BB962C8B-B14F-4D97-AF65-F5344CB8AC3E}">
        <p14:creationId xmlns:p14="http://schemas.microsoft.com/office/powerpoint/2010/main" val="2431762275"/>
      </p:ext>
    </p:extLst>
  </p:cSld>
  <p:clrMap bg1="lt1" tx1="dk1" bg2="lt2" tx2="dk2" accent1="accent1" accent2="accent2" accent3="accent3" accent4="accent4" accent5="accent5" accent6="accent6" hlink="hlink" folHlink="folHlink"/>
  <p:sldLayoutIdLst>
    <p:sldLayoutId id="2147483680" r:id="rId1"/>
    <p:sldLayoutId id="2147483709" r:id="rId2"/>
    <p:sldLayoutId id="2147483710" r:id="rId3"/>
    <p:sldLayoutId id="2147483712" r:id="rId4"/>
    <p:sldLayoutId id="2147483713" r:id="rId5"/>
    <p:sldLayoutId id="2147483683" r:id="rId6"/>
    <p:sldLayoutId id="2147483701" r:id="rId7"/>
    <p:sldLayoutId id="2147483702" r:id="rId8"/>
    <p:sldLayoutId id="2147483699" r:id="rId9"/>
    <p:sldLayoutId id="2147483705" r:id="rId10"/>
    <p:sldLayoutId id="2147483706" r:id="rId11"/>
    <p:sldLayoutId id="2147483704" r:id="rId12"/>
    <p:sldLayoutId id="2147483684" r:id="rId13"/>
    <p:sldLayoutId id="2147483685" r:id="rId14"/>
    <p:sldLayoutId id="2147483693" r:id="rId15"/>
    <p:sldLayoutId id="2147483686" r:id="rId16"/>
    <p:sldLayoutId id="2147483707" r:id="rId17"/>
    <p:sldLayoutId id="2147483687" r:id="rId18"/>
    <p:sldLayoutId id="2147483688" r:id="rId19"/>
    <p:sldLayoutId id="2147483689" r:id="rId20"/>
    <p:sldLayoutId id="2147483690" r:id="rId21"/>
    <p:sldLayoutId id="2147483691" r:id="rId22"/>
    <p:sldLayoutId id="2147483692" r:id="rId23"/>
  </p:sldLayoutIdLst>
  <p:txStyles>
    <p:titleStyle>
      <a:lvl1pPr algn="l" defTabSz="914400" rtl="0" eaLnBrk="1" latinLnBrk="0" hangingPunct="1">
        <a:lnSpc>
          <a:spcPct val="90000"/>
        </a:lnSpc>
        <a:spcBef>
          <a:spcPct val="0"/>
        </a:spcBef>
        <a:buNone/>
        <a:defRPr sz="5200" b="1" i="0" kern="1200" spc="0">
          <a:solidFill>
            <a:srgbClr val="27AAE1"/>
          </a:solidFill>
          <a:latin typeface="Bebas Neue Bold" panose="020B0000000000000000" pitchFamily="34" charset="0"/>
          <a:ea typeface="Open Sans Extrabold" panose="020B0606030504020204" pitchFamily="34" charset="0"/>
          <a:cs typeface="Open Sans Extrabold" panose="020B0606030504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1400" b="0" i="0" kern="1200">
          <a:solidFill>
            <a:srgbClr val="000619"/>
          </a:solidFill>
          <a:latin typeface="Open Sans Light" panose="020B0306030504020204" pitchFamily="34" charset="0"/>
          <a:ea typeface="Open Sans Light" panose="020B0306030504020204" pitchFamily="34" charset="0"/>
          <a:cs typeface="Open Sans Light" panose="020B0306030504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400" b="0" i="0" kern="1200">
          <a:solidFill>
            <a:srgbClr val="000619"/>
          </a:solidFill>
          <a:latin typeface="Open Sans Light" panose="020B0306030504020204" pitchFamily="34" charset="0"/>
          <a:ea typeface="Open Sans Light" panose="020B0306030504020204" pitchFamily="34" charset="0"/>
          <a:cs typeface="Open Sans Light" panose="020B0306030504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400" b="0" i="0" kern="1200">
          <a:solidFill>
            <a:srgbClr val="000619"/>
          </a:solidFill>
          <a:latin typeface="Open Sans Light" panose="020B0306030504020204" pitchFamily="34" charset="0"/>
          <a:ea typeface="Open Sans Light" panose="020B0306030504020204" pitchFamily="34" charset="0"/>
          <a:cs typeface="Open Sans Light" panose="020B0306030504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400" b="0" i="0" kern="1200">
          <a:solidFill>
            <a:srgbClr val="000619"/>
          </a:solidFill>
          <a:latin typeface="Open Sans Light" panose="020B0306030504020204" pitchFamily="34" charset="0"/>
          <a:ea typeface="Open Sans Light" panose="020B0306030504020204" pitchFamily="34" charset="0"/>
          <a:cs typeface="Open Sans Light" panose="020B0306030504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400" b="0" i="0" kern="1200">
          <a:solidFill>
            <a:srgbClr val="000619"/>
          </a:solidFill>
          <a:latin typeface="Open Sans Light" panose="020B0306030504020204" pitchFamily="34" charset="0"/>
          <a:ea typeface="Open Sans Light" panose="020B0306030504020204" pitchFamily="34" charset="0"/>
          <a:cs typeface="Open Sans Light" panose="020B03060305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5.xml"/><Relationship Id="rId1" Type="http://schemas.openxmlformats.org/officeDocument/2006/relationships/slideLayout" Target="../slideLayouts/slideLayout16.xml"/><Relationship Id="rId5" Type="http://schemas.openxmlformats.org/officeDocument/2006/relationships/image" Target="../media/image68.png"/><Relationship Id="rId4" Type="http://schemas.openxmlformats.org/officeDocument/2006/relationships/image" Target="../media/image67.png"/></Relationships>
</file>

<file path=ppt/slides/_rels/slide11.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image" Target="../media/image17.jpg"/><Relationship Id="rId1" Type="http://schemas.openxmlformats.org/officeDocument/2006/relationships/slideLayout" Target="../slideLayouts/slideLayout16.xml"/><Relationship Id="rId4" Type="http://schemas.openxmlformats.org/officeDocument/2006/relationships/image" Target="../media/image70.png"/></Relationships>
</file>

<file path=ppt/slides/_rels/slide12.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image" Target="../media/image17.jpg"/><Relationship Id="rId1" Type="http://schemas.openxmlformats.org/officeDocument/2006/relationships/slideLayout" Target="../slideLayouts/slideLayout16.xml"/><Relationship Id="rId4" Type="http://schemas.openxmlformats.org/officeDocument/2006/relationships/image" Target="../media/image72.png"/></Relationships>
</file>

<file path=ppt/slides/_rels/slide13.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image" Target="../media/image17.jpg"/><Relationship Id="rId1" Type="http://schemas.openxmlformats.org/officeDocument/2006/relationships/slideLayout" Target="../slideLayouts/slideLayout16.xml"/><Relationship Id="rId4" Type="http://schemas.openxmlformats.org/officeDocument/2006/relationships/image" Target="../media/image74.png"/></Relationships>
</file>

<file path=ppt/slides/_rels/slide14.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6.xml"/><Relationship Id="rId1" Type="http://schemas.openxmlformats.org/officeDocument/2006/relationships/slideLayout" Target="../slideLayouts/slideLayout16.xml"/><Relationship Id="rId6" Type="http://schemas.openxmlformats.org/officeDocument/2006/relationships/image" Target="../media/image77.png"/><Relationship Id="rId5" Type="http://schemas.openxmlformats.org/officeDocument/2006/relationships/image" Target="../media/image76.png"/><Relationship Id="rId4" Type="http://schemas.openxmlformats.org/officeDocument/2006/relationships/image" Target="../media/image75.png"/></Relationships>
</file>

<file path=ppt/slides/_rels/slide15.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image" Target="../media/image17.jpg"/><Relationship Id="rId1" Type="http://schemas.openxmlformats.org/officeDocument/2006/relationships/slideLayout" Target="../slideLayouts/slideLayout16.xml"/><Relationship Id="rId4" Type="http://schemas.openxmlformats.org/officeDocument/2006/relationships/image" Target="../media/image79.png"/></Relationships>
</file>

<file path=ppt/slides/_rels/slide16.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image" Target="../media/image17.jpg"/><Relationship Id="rId1" Type="http://schemas.openxmlformats.org/officeDocument/2006/relationships/slideLayout" Target="../slideLayouts/slideLayout16.xml"/><Relationship Id="rId4" Type="http://schemas.openxmlformats.org/officeDocument/2006/relationships/image" Target="../media/image81.png"/></Relationships>
</file>

<file path=ppt/slides/_rels/slide17.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image" Target="../media/image17.jpg"/><Relationship Id="rId1" Type="http://schemas.openxmlformats.org/officeDocument/2006/relationships/slideLayout" Target="../slideLayouts/slideLayout16.xml"/></Relationships>
</file>

<file path=ppt/slides/_rels/slide18.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7.xml"/><Relationship Id="rId1" Type="http://schemas.openxmlformats.org/officeDocument/2006/relationships/slideLayout" Target="../slideLayouts/slideLayout15.xml"/></Relationships>
</file>

<file path=ppt/slides/_rels/slide19.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15.xml"/></Relationships>
</file>

<file path=ppt/slides/_rels/slide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jpg"/><Relationship Id="rId1" Type="http://schemas.openxmlformats.org/officeDocument/2006/relationships/slideLayout" Target="../slideLayouts/slideLayout16.xml"/></Relationships>
</file>

<file path=ppt/slides/_rels/slide20.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15.xml"/></Relationships>
</file>

<file path=ppt/slides/_rels/slide21.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image" Target="../media/image17.jpg"/><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7.jpg"/><Relationship Id="rId1" Type="http://schemas.openxmlformats.org/officeDocument/2006/relationships/slideLayout" Target="../slideLayouts/slideLayout16.xml"/></Relationships>
</file>

<file path=ppt/slides/_rels/slide4.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image" Target="../media/image17.jpg"/><Relationship Id="rId1" Type="http://schemas.openxmlformats.org/officeDocument/2006/relationships/slideLayout" Target="../slideLayouts/slideLayout16.xml"/><Relationship Id="rId6" Type="http://schemas.openxmlformats.org/officeDocument/2006/relationships/image" Target="../media/image23.jpg"/><Relationship Id="rId5" Type="http://schemas.openxmlformats.org/officeDocument/2006/relationships/image" Target="../media/image22.jpg"/><Relationship Id="rId4" Type="http://schemas.openxmlformats.org/officeDocument/2006/relationships/image" Target="../media/image21.jpg"/></Relationships>
</file>

<file path=ppt/slides/_rels/slide5.xml.rels><?xml version="1.0" encoding="UTF-8" standalone="yes"?>
<Relationships xmlns="http://schemas.openxmlformats.org/package/2006/relationships"><Relationship Id="rId13" Type="http://schemas.openxmlformats.org/officeDocument/2006/relationships/image" Target="../media/image33.jpg"/><Relationship Id="rId18" Type="http://schemas.openxmlformats.org/officeDocument/2006/relationships/image" Target="../media/image38.png"/><Relationship Id="rId26" Type="http://schemas.openxmlformats.org/officeDocument/2006/relationships/image" Target="../media/image46.png"/><Relationship Id="rId21" Type="http://schemas.openxmlformats.org/officeDocument/2006/relationships/image" Target="../media/image41.png"/><Relationship Id="rId34" Type="http://schemas.openxmlformats.org/officeDocument/2006/relationships/image" Target="../media/image54.png"/><Relationship Id="rId7" Type="http://schemas.openxmlformats.org/officeDocument/2006/relationships/image" Target="../media/image27.png"/><Relationship Id="rId12" Type="http://schemas.openxmlformats.org/officeDocument/2006/relationships/image" Target="../media/image32.png"/><Relationship Id="rId17" Type="http://schemas.openxmlformats.org/officeDocument/2006/relationships/image" Target="../media/image37.png"/><Relationship Id="rId25" Type="http://schemas.openxmlformats.org/officeDocument/2006/relationships/image" Target="../media/image45.png"/><Relationship Id="rId33" Type="http://schemas.openxmlformats.org/officeDocument/2006/relationships/image" Target="../media/image53.png"/><Relationship Id="rId2" Type="http://schemas.openxmlformats.org/officeDocument/2006/relationships/notesSlide" Target="../notesSlides/notesSlide1.xml"/><Relationship Id="rId16" Type="http://schemas.openxmlformats.org/officeDocument/2006/relationships/image" Target="../media/image36.png"/><Relationship Id="rId20" Type="http://schemas.openxmlformats.org/officeDocument/2006/relationships/image" Target="../media/image40.png"/><Relationship Id="rId29" Type="http://schemas.openxmlformats.org/officeDocument/2006/relationships/image" Target="../media/image49.png"/><Relationship Id="rId1" Type="http://schemas.openxmlformats.org/officeDocument/2006/relationships/slideLayout" Target="../slideLayouts/slideLayout16.xml"/><Relationship Id="rId6" Type="http://schemas.openxmlformats.org/officeDocument/2006/relationships/image" Target="../media/image26.png"/><Relationship Id="rId11" Type="http://schemas.openxmlformats.org/officeDocument/2006/relationships/image" Target="../media/image31.jpg"/><Relationship Id="rId24" Type="http://schemas.openxmlformats.org/officeDocument/2006/relationships/image" Target="../media/image44.png"/><Relationship Id="rId32" Type="http://schemas.openxmlformats.org/officeDocument/2006/relationships/image" Target="../media/image52.png"/><Relationship Id="rId37" Type="http://schemas.openxmlformats.org/officeDocument/2006/relationships/image" Target="../media/image57.png"/><Relationship Id="rId5" Type="http://schemas.openxmlformats.org/officeDocument/2006/relationships/image" Target="../media/image25.png"/><Relationship Id="rId15" Type="http://schemas.openxmlformats.org/officeDocument/2006/relationships/image" Target="../media/image35.png"/><Relationship Id="rId23" Type="http://schemas.openxmlformats.org/officeDocument/2006/relationships/image" Target="../media/image43.png"/><Relationship Id="rId28" Type="http://schemas.openxmlformats.org/officeDocument/2006/relationships/image" Target="../media/image48.png"/><Relationship Id="rId36" Type="http://schemas.openxmlformats.org/officeDocument/2006/relationships/image" Target="../media/image56.png"/><Relationship Id="rId10" Type="http://schemas.openxmlformats.org/officeDocument/2006/relationships/image" Target="../media/image30.png"/><Relationship Id="rId19" Type="http://schemas.openxmlformats.org/officeDocument/2006/relationships/image" Target="../media/image39.png"/><Relationship Id="rId31" Type="http://schemas.openxmlformats.org/officeDocument/2006/relationships/image" Target="../media/image51.png"/><Relationship Id="rId4" Type="http://schemas.openxmlformats.org/officeDocument/2006/relationships/image" Target="../media/image24.png"/><Relationship Id="rId9" Type="http://schemas.openxmlformats.org/officeDocument/2006/relationships/image" Target="../media/image29.png"/><Relationship Id="rId14" Type="http://schemas.openxmlformats.org/officeDocument/2006/relationships/image" Target="../media/image34.png"/><Relationship Id="rId22" Type="http://schemas.openxmlformats.org/officeDocument/2006/relationships/image" Target="../media/image42.png"/><Relationship Id="rId27" Type="http://schemas.openxmlformats.org/officeDocument/2006/relationships/image" Target="../media/image47.png"/><Relationship Id="rId30" Type="http://schemas.openxmlformats.org/officeDocument/2006/relationships/image" Target="../media/image50.png"/><Relationship Id="rId35" Type="http://schemas.openxmlformats.org/officeDocument/2006/relationships/image" Target="../media/image55.png"/><Relationship Id="rId8" Type="http://schemas.openxmlformats.org/officeDocument/2006/relationships/image" Target="../media/image28.png"/><Relationship Id="rId3" Type="http://schemas.openxmlformats.org/officeDocument/2006/relationships/image" Target="../media/image17.jpg"/></Relationships>
</file>

<file path=ppt/slides/_rels/slide6.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16.xml"/></Relationships>
</file>

<file path=ppt/slides/_rels/slide7.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2.xml"/><Relationship Id="rId1" Type="http://schemas.openxmlformats.org/officeDocument/2006/relationships/slideLayout" Target="../slideLayouts/slideLayout16.xml"/><Relationship Id="rId6" Type="http://schemas.openxmlformats.org/officeDocument/2006/relationships/image" Target="../media/image60.png"/><Relationship Id="rId5" Type="http://schemas.openxmlformats.org/officeDocument/2006/relationships/image" Target="../media/image59.png"/><Relationship Id="rId4" Type="http://schemas.openxmlformats.org/officeDocument/2006/relationships/image" Target="../media/image58.png"/></Relationships>
</file>

<file path=ppt/slides/_rels/slide8.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3.xml"/><Relationship Id="rId1" Type="http://schemas.openxmlformats.org/officeDocument/2006/relationships/slideLayout" Target="../slideLayouts/slideLayout16.xml"/><Relationship Id="rId6" Type="http://schemas.openxmlformats.org/officeDocument/2006/relationships/image" Target="../media/image63.png"/><Relationship Id="rId5" Type="http://schemas.openxmlformats.org/officeDocument/2006/relationships/image" Target="../media/image62.png"/><Relationship Id="rId4" Type="http://schemas.openxmlformats.org/officeDocument/2006/relationships/image" Target="../media/image61.png"/></Relationships>
</file>

<file path=ppt/slides/_rels/slide9.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4.xml"/><Relationship Id="rId1" Type="http://schemas.openxmlformats.org/officeDocument/2006/relationships/slideLayout" Target="../slideLayouts/slideLayout16.xml"/><Relationship Id="rId6" Type="http://schemas.openxmlformats.org/officeDocument/2006/relationships/image" Target="../media/image66.png"/><Relationship Id="rId5" Type="http://schemas.openxmlformats.org/officeDocument/2006/relationships/image" Target="../media/image65.png"/><Relationship Id="rId4" Type="http://schemas.openxmlformats.org/officeDocument/2006/relationships/image" Target="../media/image64.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3207DF-7DCC-A442-9FCA-910E618F8DAC}"/>
              </a:ext>
            </a:extLst>
          </p:cNvPr>
          <p:cNvSpPr>
            <a:spLocks noGrp="1"/>
          </p:cNvSpPr>
          <p:nvPr>
            <p:ph type="title"/>
          </p:nvPr>
        </p:nvSpPr>
        <p:spPr>
          <a:xfrm>
            <a:off x="923925" y="1038225"/>
            <a:ext cx="8770144" cy="2209800"/>
          </a:xfrm>
        </p:spPr>
        <p:txBody>
          <a:bodyPr>
            <a:normAutofit/>
          </a:bodyPr>
          <a:lstStyle/>
          <a:p>
            <a:r>
              <a:rPr lang="es-ES" sz="6600" dirty="0"/>
              <a:t>PLATAFORMA UNIFICADA DE INVESTIGACIONES DIGITALES</a:t>
            </a:r>
            <a:endParaRPr lang="en-GB" sz="6600" b="0" noProof="0" dirty="0">
              <a:latin typeface="Bebas Neue" panose="020B0606020202050201" pitchFamily="34" charset="0"/>
            </a:endParaRPr>
          </a:p>
        </p:txBody>
      </p:sp>
      <p:sp>
        <p:nvSpPr>
          <p:cNvPr id="3" name="Text Placeholder 2">
            <a:extLst>
              <a:ext uri="{FF2B5EF4-FFF2-40B4-BE49-F238E27FC236}">
                <a16:creationId xmlns:a16="http://schemas.microsoft.com/office/drawing/2014/main" id="{8CC8A310-6C24-634F-AE76-7D14D4A6C7DF}"/>
              </a:ext>
            </a:extLst>
          </p:cNvPr>
          <p:cNvSpPr>
            <a:spLocks noGrp="1"/>
          </p:cNvSpPr>
          <p:nvPr>
            <p:ph type="body" sz="quarter" idx="10"/>
          </p:nvPr>
        </p:nvSpPr>
        <p:spPr>
          <a:xfrm>
            <a:off x="923925" y="3248025"/>
            <a:ext cx="5798344" cy="1066800"/>
          </a:xfrm>
        </p:spPr>
        <p:txBody>
          <a:bodyPr>
            <a:noAutofit/>
          </a:bodyPr>
          <a:lstStyle/>
          <a:p>
            <a:r>
              <a:rPr lang="en-GB" sz="2400" dirty="0">
                <a:solidFill>
                  <a:schemeClr val="tx2"/>
                </a:solidFill>
                <a:latin typeface="Bebas Neue" panose="020B0606020202050201" pitchFamily="34" charset="0"/>
              </a:rPr>
              <a:t>IDENTIFICAR. EXTRAER. ANALIZAR. INFORMAR.</a:t>
            </a:r>
            <a:endParaRPr lang="en-GB" sz="2400" noProof="0" dirty="0">
              <a:solidFill>
                <a:schemeClr val="tx2"/>
              </a:solidFill>
              <a:latin typeface="Bebas Neue" panose="020B0606020202050201" pitchFamily="34" charset="0"/>
              <a:ea typeface="Open Sans" panose="020B0606030504020204" pitchFamily="34" charset="0"/>
              <a:cs typeface="Open Sans" panose="020B0606030504020204" pitchFamily="34" charset="0"/>
            </a:endParaRPr>
          </a:p>
          <a:p>
            <a:r>
              <a:rPr lang="es-ES" dirty="0"/>
              <a:t>Descripción general del producto y de la empresa</a:t>
            </a:r>
            <a:endParaRPr lang="en-GB" noProof="0" dirty="0"/>
          </a:p>
        </p:txBody>
      </p:sp>
    </p:spTree>
    <p:extLst>
      <p:ext uri="{BB962C8B-B14F-4D97-AF65-F5344CB8AC3E}">
        <p14:creationId xmlns:p14="http://schemas.microsoft.com/office/powerpoint/2010/main" val="387455550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D99C531E-2963-8AE7-63E5-EFC72124FAB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21469" y="408213"/>
            <a:ext cx="6858000" cy="1163412"/>
          </a:xfrm>
          <a:prstGeom prst="rect">
            <a:avLst/>
          </a:prstGeom>
        </p:spPr>
      </p:pic>
      <p:sp>
        <p:nvSpPr>
          <p:cNvPr id="22" name="object 13">
            <a:extLst>
              <a:ext uri="{FF2B5EF4-FFF2-40B4-BE49-F238E27FC236}">
                <a16:creationId xmlns:a16="http://schemas.microsoft.com/office/drawing/2014/main" id="{97311A3F-6766-D84D-B0ED-A9F14FB61044}"/>
              </a:ext>
            </a:extLst>
          </p:cNvPr>
          <p:cNvSpPr txBox="1"/>
          <p:nvPr/>
        </p:nvSpPr>
        <p:spPr>
          <a:xfrm>
            <a:off x="881999" y="1800000"/>
            <a:ext cx="7059470" cy="5105179"/>
          </a:xfrm>
          <a:prstGeom prst="rect">
            <a:avLst/>
          </a:prstGeom>
        </p:spPr>
        <p:txBody>
          <a:bodyPr vert="horz" wrap="square" lIns="0" tIns="27939" rIns="0" bIns="0" rtlCol="0">
            <a:spAutoFit/>
          </a:bodyPr>
          <a:lstStyle/>
          <a:p>
            <a:pPr>
              <a:lnSpc>
                <a:spcPct val="107000"/>
              </a:lnSpc>
              <a:spcAft>
                <a:spcPts val="800"/>
              </a:spcAft>
            </a:pPr>
            <a:r>
              <a:rPr lang="es-ES" sz="1500" spc="-5" dirty="0">
                <a:solidFill>
                  <a:srgbClr val="27AAE1"/>
                </a:solidFill>
                <a:latin typeface="Open Sans" panose="020B0606030504020204" pitchFamily="34" charset="0"/>
                <a:ea typeface="Open Sans" panose="020B0606030504020204" pitchFamily="34" charset="0"/>
                <a:cs typeface="Open Sans" panose="020B0606030504020204" pitchFamily="34" charset="0"/>
              </a:rPr>
              <a:t>ADQUISICIÓN DE DATOS SIN INTERRUPCIONES DESDE MILES DE TELÉFONOS MÓVILES Y UNA AMPLIA VARIEDAD DE DISPOSITIVOS INTELIGENTES Y APLICACIONES</a:t>
            </a:r>
          </a:p>
          <a:p>
            <a:pPr>
              <a:lnSpc>
                <a:spcPct val="140000"/>
              </a:lnSpc>
            </a:pPr>
            <a:r>
              <a:rPr lang="es-ES" sz="1000" dirty="0">
                <a:solidFill>
                  <a:schemeClr val="bg1"/>
                </a:solidFill>
                <a:latin typeface="Open Sans" panose="020B0606030504020204" pitchFamily="34" charset="0"/>
                <a:ea typeface="Open Sans" panose="020B0606030504020204" pitchFamily="34" charset="0"/>
                <a:cs typeface="Open Sans" panose="020B0606030504020204" pitchFamily="34" charset="0"/>
              </a:rPr>
              <a:t>Detego MD combina la capacidad líder de extracción y descifrado de datos de GMDSOFT con las sólidas funciones de análisis, automatización y generación de informes de Detego </a:t>
            </a:r>
            <a:r>
              <a:rPr lang="es-ES" sz="1000" dirty="0" err="1">
                <a:solidFill>
                  <a:schemeClr val="bg1"/>
                </a:solidFill>
                <a:latin typeface="Open Sans" panose="020B0606030504020204" pitchFamily="34" charset="0"/>
                <a:ea typeface="Open Sans" panose="020B0606030504020204" pitchFamily="34" charset="0"/>
                <a:cs typeface="Open Sans" panose="020B0606030504020204" pitchFamily="34" charset="0"/>
              </a:rPr>
              <a:t>Analyse</a:t>
            </a:r>
            <a:r>
              <a:rPr lang="es-ES" sz="1000" dirty="0">
                <a:solidFill>
                  <a:schemeClr val="bg1"/>
                </a:solidFill>
                <a:latin typeface="Open Sans" panose="020B0606030504020204" pitchFamily="34" charset="0"/>
                <a:ea typeface="Open Sans" panose="020B0606030504020204" pitchFamily="34" charset="0"/>
                <a:cs typeface="Open Sans" panose="020B0606030504020204" pitchFamily="34" charset="0"/>
              </a:rPr>
              <a:t> AI+. Detego MD permite a los usuarios asegurar forensemente y analizar datos de decenas de miles de teléfonos (incluidos móviles de marca y sin marca, smartphones y </a:t>
            </a:r>
            <a:r>
              <a:rPr lang="es-ES" sz="1000" dirty="0" err="1">
                <a:solidFill>
                  <a:schemeClr val="bg1"/>
                </a:solidFill>
                <a:latin typeface="Open Sans" panose="020B0606030504020204" pitchFamily="34" charset="0"/>
                <a:ea typeface="Open Sans" panose="020B0606030504020204" pitchFamily="34" charset="0"/>
                <a:cs typeface="Open Sans" panose="020B0606030504020204" pitchFamily="34" charset="0"/>
              </a:rPr>
              <a:t>feature</a:t>
            </a:r>
            <a:r>
              <a:rPr lang="es-ES" sz="1000" dirty="0">
                <a:solidFill>
                  <a:schemeClr val="bg1"/>
                </a:solidFill>
                <a:latin typeface="Open Sans" panose="020B0606030504020204" pitchFamily="34" charset="0"/>
                <a:ea typeface="Open Sans" panose="020B0606030504020204" pitchFamily="34" charset="0"/>
                <a:cs typeface="Open Sans" panose="020B0606030504020204" pitchFamily="34" charset="0"/>
              </a:rPr>
              <a:t> </a:t>
            </a:r>
            <a:r>
              <a:rPr lang="es-ES" sz="1000" dirty="0" err="1">
                <a:solidFill>
                  <a:schemeClr val="bg1"/>
                </a:solidFill>
                <a:latin typeface="Open Sans" panose="020B0606030504020204" pitchFamily="34" charset="0"/>
                <a:ea typeface="Open Sans" panose="020B0606030504020204" pitchFamily="34" charset="0"/>
                <a:cs typeface="Open Sans" panose="020B0606030504020204" pitchFamily="34" charset="0"/>
              </a:rPr>
              <a:t>phones</a:t>
            </a:r>
            <a:r>
              <a:rPr lang="es-ES" sz="1000" dirty="0">
                <a:solidFill>
                  <a:schemeClr val="bg1"/>
                </a:solidFill>
                <a:latin typeface="Open Sans" panose="020B0606030504020204" pitchFamily="34" charset="0"/>
                <a:ea typeface="Open Sans" panose="020B0606030504020204" pitchFamily="34" charset="0"/>
                <a:cs typeface="Open Sans" panose="020B0606030504020204" pitchFamily="34" charset="0"/>
              </a:rPr>
              <a:t>), más de 2.000 aplicaciones, placas JTAG, tarjetas SIM, drones y dispositivos inteligentes habilitados para </a:t>
            </a:r>
            <a:r>
              <a:rPr lang="es-ES" sz="1000" dirty="0" err="1">
                <a:solidFill>
                  <a:schemeClr val="bg1"/>
                </a:solidFill>
                <a:latin typeface="Open Sans" panose="020B0606030504020204" pitchFamily="34" charset="0"/>
                <a:ea typeface="Open Sans" panose="020B0606030504020204" pitchFamily="34" charset="0"/>
                <a:cs typeface="Open Sans" panose="020B0606030504020204" pitchFamily="34" charset="0"/>
              </a:rPr>
              <a:t>IoT</a:t>
            </a:r>
            <a:r>
              <a:rPr lang="es-ES" sz="1000" dirty="0">
                <a:solidFill>
                  <a:schemeClr val="bg1"/>
                </a:solidFill>
                <a:latin typeface="Open Sans" panose="020B0606030504020204" pitchFamily="34" charset="0"/>
                <a:ea typeface="Open Sans" panose="020B0606030504020204" pitchFamily="34" charset="0"/>
                <a:cs typeface="Open Sans" panose="020B0606030504020204" pitchFamily="34" charset="0"/>
              </a:rPr>
              <a:t>.</a:t>
            </a:r>
            <a:br>
              <a:rPr lang="en-GB" sz="1000" b="0" i="0" noProof="0" dirty="0">
                <a:solidFill>
                  <a:schemeClr val="bg1"/>
                </a:solidFill>
                <a:effectLst/>
                <a:latin typeface="Open Sans" panose="020B0606030504020204" pitchFamily="34" charset="0"/>
                <a:ea typeface="Open Sans" panose="020B0606030504020204" pitchFamily="34" charset="0"/>
                <a:cs typeface="Open Sans" panose="020B0606030504020204" pitchFamily="34" charset="0"/>
              </a:rPr>
            </a:br>
            <a:endParaRPr lang="en-GB" sz="800" b="0" i="0" noProof="0" dirty="0">
              <a:solidFill>
                <a:schemeClr val="bg1"/>
              </a:solidFill>
              <a:effectLst/>
              <a:latin typeface="Open Sans" panose="020B0606030504020204" pitchFamily="34" charset="0"/>
              <a:ea typeface="Open Sans" panose="020B0606030504020204" pitchFamily="34" charset="0"/>
              <a:cs typeface="Open Sans" panose="020B0606030504020204" pitchFamily="34" charset="0"/>
            </a:endParaRPr>
          </a:p>
          <a:p>
            <a:pPr marL="171450" indent="-171450" fontAlgn="base">
              <a:lnSpc>
                <a:spcPct val="140000"/>
              </a:lnSpc>
              <a:spcBef>
                <a:spcPts val="300"/>
              </a:spcBef>
              <a:spcAft>
                <a:spcPts val="300"/>
              </a:spcAft>
              <a:buFont typeface="Arial" panose="020B0604020202020204" pitchFamily="34" charset="0"/>
              <a:buChar char="•"/>
            </a:pPr>
            <a:r>
              <a:rPr lang="es-ES" sz="930" dirty="0">
                <a:solidFill>
                  <a:schemeClr val="bg1"/>
                </a:solidFill>
                <a:latin typeface="Open Sans" panose="020B0606030504020204" pitchFamily="34" charset="0"/>
                <a:ea typeface="Open Sans" panose="020B0606030504020204" pitchFamily="34" charset="0"/>
                <a:cs typeface="Open Sans" panose="020B0606030504020204" pitchFamily="34" charset="0"/>
              </a:rPr>
              <a:t>Acceda y adquiera fácilmente datos de miles de dispositivos móviles que ejecutan Android, Apple iOS, Windows, </a:t>
            </a:r>
            <a:r>
              <a:rPr lang="es-ES" sz="930" dirty="0" err="1">
                <a:solidFill>
                  <a:schemeClr val="bg1"/>
                </a:solidFill>
                <a:latin typeface="Open Sans" panose="020B0606030504020204" pitchFamily="34" charset="0"/>
                <a:ea typeface="Open Sans" panose="020B0606030504020204" pitchFamily="34" charset="0"/>
                <a:cs typeface="Open Sans" panose="020B0606030504020204" pitchFamily="34" charset="0"/>
              </a:rPr>
              <a:t>Blackberry</a:t>
            </a:r>
            <a:r>
              <a:rPr lang="es-ES" sz="930" dirty="0">
                <a:solidFill>
                  <a:schemeClr val="bg1"/>
                </a:solidFill>
                <a:latin typeface="Open Sans" panose="020B0606030504020204" pitchFamily="34" charset="0"/>
                <a:ea typeface="Open Sans" panose="020B0606030504020204" pitchFamily="34" charset="0"/>
                <a:cs typeface="Open Sans" panose="020B0606030504020204" pitchFamily="34" charset="0"/>
              </a:rPr>
              <a:t> OS, </a:t>
            </a:r>
            <a:r>
              <a:rPr lang="es-ES" sz="930" dirty="0" err="1">
                <a:solidFill>
                  <a:schemeClr val="bg1"/>
                </a:solidFill>
                <a:latin typeface="Open Sans" panose="020B0606030504020204" pitchFamily="34" charset="0"/>
                <a:ea typeface="Open Sans" panose="020B0606030504020204" pitchFamily="34" charset="0"/>
                <a:cs typeface="Open Sans" panose="020B0606030504020204" pitchFamily="34" charset="0"/>
              </a:rPr>
              <a:t>Tizen</a:t>
            </a:r>
            <a:r>
              <a:rPr lang="es-ES" sz="930" dirty="0">
                <a:solidFill>
                  <a:schemeClr val="bg1"/>
                </a:solidFill>
                <a:latin typeface="Open Sans" panose="020B0606030504020204" pitchFamily="34" charset="0"/>
                <a:ea typeface="Open Sans" panose="020B0606030504020204" pitchFamily="34" charset="0"/>
                <a:cs typeface="Open Sans" panose="020B0606030504020204" pitchFamily="34" charset="0"/>
              </a:rPr>
              <a:t> OS y otros</a:t>
            </a:r>
          </a:p>
          <a:p>
            <a:pPr marL="171450" indent="-171450" fontAlgn="base">
              <a:lnSpc>
                <a:spcPct val="140000"/>
              </a:lnSpc>
              <a:spcBef>
                <a:spcPts val="300"/>
              </a:spcBef>
              <a:spcAft>
                <a:spcPts val="300"/>
              </a:spcAft>
              <a:buFont typeface="Arial" panose="020B0604020202020204" pitchFamily="34" charset="0"/>
              <a:buChar char="•"/>
            </a:pPr>
            <a:r>
              <a:rPr lang="es-ES" sz="930" dirty="0">
                <a:solidFill>
                  <a:schemeClr val="bg1"/>
                </a:solidFill>
                <a:latin typeface="Open Sans" panose="020B0606030504020204" pitchFamily="34" charset="0"/>
                <a:ea typeface="Open Sans" panose="020B0606030504020204" pitchFamily="34" charset="0"/>
                <a:cs typeface="Open Sans" panose="020B0606030504020204" pitchFamily="34" charset="0"/>
              </a:rPr>
              <a:t>Elija entre una amplia gama de opciones de extracción, incluidas extracciones físicas y lógicas, </a:t>
            </a:r>
            <a:r>
              <a:rPr lang="es-ES" sz="930" dirty="0" err="1">
                <a:solidFill>
                  <a:schemeClr val="bg1"/>
                </a:solidFill>
                <a:latin typeface="Open Sans" panose="020B0606030504020204" pitchFamily="34" charset="0"/>
                <a:ea typeface="Open Sans" panose="020B0606030504020204" pitchFamily="34" charset="0"/>
                <a:cs typeface="Open Sans" panose="020B0606030504020204" pitchFamily="34" charset="0"/>
              </a:rPr>
              <a:t>bootloader</a:t>
            </a:r>
            <a:r>
              <a:rPr lang="es-ES" sz="930" dirty="0">
                <a:solidFill>
                  <a:schemeClr val="bg1"/>
                </a:solidFill>
                <a:latin typeface="Open Sans" panose="020B0606030504020204" pitchFamily="34" charset="0"/>
                <a:ea typeface="Open Sans" panose="020B0606030504020204" pitchFamily="34" charset="0"/>
                <a:cs typeface="Open Sans" panose="020B0606030504020204" pitchFamily="34" charset="0"/>
              </a:rPr>
              <a:t>, Android </a:t>
            </a:r>
            <a:r>
              <a:rPr lang="es-ES" sz="930" dirty="0" err="1">
                <a:solidFill>
                  <a:schemeClr val="bg1"/>
                </a:solidFill>
                <a:latin typeface="Open Sans" panose="020B0606030504020204" pitchFamily="34" charset="0"/>
                <a:ea typeface="Open Sans" panose="020B0606030504020204" pitchFamily="34" charset="0"/>
                <a:cs typeface="Open Sans" panose="020B0606030504020204" pitchFamily="34" charset="0"/>
              </a:rPr>
              <a:t>Debug</a:t>
            </a:r>
            <a:r>
              <a:rPr lang="es-ES" sz="930" dirty="0">
                <a:solidFill>
                  <a:schemeClr val="bg1"/>
                </a:solidFill>
                <a:latin typeface="Open Sans" panose="020B0606030504020204" pitchFamily="34" charset="0"/>
                <a:ea typeface="Open Sans" panose="020B0606030504020204" pitchFamily="34" charset="0"/>
                <a:cs typeface="Open Sans" panose="020B0606030504020204" pitchFamily="34" charset="0"/>
              </a:rPr>
              <a:t> Bridge (ADB), bypass, copias de seguridad y otras</a:t>
            </a:r>
          </a:p>
          <a:p>
            <a:pPr marL="171450" indent="-171450" fontAlgn="base">
              <a:lnSpc>
                <a:spcPct val="140000"/>
              </a:lnSpc>
              <a:spcBef>
                <a:spcPts val="300"/>
              </a:spcBef>
              <a:spcAft>
                <a:spcPts val="300"/>
              </a:spcAft>
              <a:buFont typeface="Arial" panose="020B0604020202020204" pitchFamily="34" charset="0"/>
              <a:buChar char="•"/>
            </a:pPr>
            <a:r>
              <a:rPr lang="es-ES" sz="930" dirty="0">
                <a:solidFill>
                  <a:schemeClr val="bg1"/>
                </a:solidFill>
                <a:latin typeface="Open Sans" panose="020B0606030504020204" pitchFamily="34" charset="0"/>
                <a:ea typeface="Open Sans" panose="020B0606030504020204" pitchFamily="34" charset="0"/>
                <a:cs typeface="Open Sans" panose="020B0606030504020204" pitchFamily="34" charset="0"/>
              </a:rPr>
              <a:t>Aproveche la compatibilidad con iOS, incluyendo descifrado de archivos de copia de seguridad y extracción del </a:t>
            </a:r>
            <a:r>
              <a:rPr lang="es-ES" sz="930" dirty="0" err="1">
                <a:solidFill>
                  <a:schemeClr val="bg1"/>
                </a:solidFill>
                <a:latin typeface="Open Sans" panose="020B0606030504020204" pitchFamily="34" charset="0"/>
                <a:ea typeface="Open Sans" panose="020B0606030504020204" pitchFamily="34" charset="0"/>
                <a:cs typeface="Open Sans" panose="020B0606030504020204" pitchFamily="34" charset="0"/>
              </a:rPr>
              <a:t>keychain</a:t>
            </a:r>
            <a:endParaRPr lang="es-ES" sz="930"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a:p>
            <a:pPr marL="171450" indent="-171450" fontAlgn="base">
              <a:lnSpc>
                <a:spcPct val="140000"/>
              </a:lnSpc>
              <a:spcBef>
                <a:spcPts val="300"/>
              </a:spcBef>
              <a:spcAft>
                <a:spcPts val="300"/>
              </a:spcAft>
              <a:buFont typeface="Arial" panose="020B0604020202020204" pitchFamily="34" charset="0"/>
              <a:buChar char="•"/>
            </a:pPr>
            <a:r>
              <a:rPr lang="es-ES" sz="930" dirty="0">
                <a:solidFill>
                  <a:schemeClr val="bg1"/>
                </a:solidFill>
                <a:latin typeface="Open Sans" panose="020B0606030504020204" pitchFamily="34" charset="0"/>
                <a:ea typeface="Open Sans" panose="020B0606030504020204" pitchFamily="34" charset="0"/>
                <a:cs typeface="Open Sans" panose="020B0606030504020204" pitchFamily="34" charset="0"/>
              </a:rPr>
              <a:t>Garantice mayor privacidad y cumplimiento normativo mediante extracciones selectivas de particiones, archivos, categorías y aplicaciones</a:t>
            </a:r>
          </a:p>
          <a:p>
            <a:pPr marL="171450" indent="-171450" fontAlgn="base">
              <a:lnSpc>
                <a:spcPct val="140000"/>
              </a:lnSpc>
              <a:spcBef>
                <a:spcPts val="300"/>
              </a:spcBef>
              <a:spcAft>
                <a:spcPts val="300"/>
              </a:spcAft>
              <a:buFont typeface="Arial" panose="020B0604020202020204" pitchFamily="34" charset="0"/>
              <a:buChar char="•"/>
            </a:pPr>
            <a:r>
              <a:rPr lang="es-ES" sz="930" dirty="0">
                <a:solidFill>
                  <a:schemeClr val="bg1"/>
                </a:solidFill>
                <a:latin typeface="Open Sans" panose="020B0606030504020204" pitchFamily="34" charset="0"/>
                <a:ea typeface="Open Sans" panose="020B0606030504020204" pitchFamily="34" charset="0"/>
                <a:cs typeface="Open Sans" panose="020B0606030504020204" pitchFamily="34" charset="0"/>
              </a:rPr>
              <a:t>Extraiga y analice datos de dispositivos sin marca y teléfonos desechables (</a:t>
            </a:r>
            <a:r>
              <a:rPr lang="es-ES" sz="930" dirty="0" err="1">
                <a:solidFill>
                  <a:schemeClr val="bg1"/>
                </a:solidFill>
                <a:latin typeface="Open Sans" panose="020B0606030504020204" pitchFamily="34" charset="0"/>
                <a:ea typeface="Open Sans" panose="020B0606030504020204" pitchFamily="34" charset="0"/>
                <a:cs typeface="Open Sans" panose="020B0606030504020204" pitchFamily="34" charset="0"/>
              </a:rPr>
              <a:t>burner</a:t>
            </a:r>
            <a:r>
              <a:rPr lang="es-ES" sz="930" dirty="0">
                <a:solidFill>
                  <a:schemeClr val="bg1"/>
                </a:solidFill>
                <a:latin typeface="Open Sans" panose="020B0606030504020204" pitchFamily="34" charset="0"/>
                <a:ea typeface="Open Sans" panose="020B0606030504020204" pitchFamily="34" charset="0"/>
                <a:cs typeface="Open Sans" panose="020B0606030504020204" pitchFamily="34" charset="0"/>
              </a:rPr>
              <a:t> </a:t>
            </a:r>
            <a:r>
              <a:rPr lang="es-ES" sz="930" dirty="0" err="1">
                <a:solidFill>
                  <a:schemeClr val="bg1"/>
                </a:solidFill>
                <a:latin typeface="Open Sans" panose="020B0606030504020204" pitchFamily="34" charset="0"/>
                <a:ea typeface="Open Sans" panose="020B0606030504020204" pitchFamily="34" charset="0"/>
                <a:cs typeface="Open Sans" panose="020B0606030504020204" pitchFamily="34" charset="0"/>
              </a:rPr>
              <a:t>phones</a:t>
            </a:r>
            <a:r>
              <a:rPr lang="es-ES" sz="930" dirty="0">
                <a:solidFill>
                  <a:schemeClr val="bg1"/>
                </a:solidFill>
                <a:latin typeface="Open Sans" panose="020B0606030504020204" pitchFamily="34" charset="0"/>
                <a:ea typeface="Open Sans" panose="020B0606030504020204" pitchFamily="34" charset="0"/>
                <a:cs typeface="Open Sans" panose="020B0606030504020204" pitchFamily="34" charset="0"/>
              </a:rPr>
              <a:t>)</a:t>
            </a:r>
          </a:p>
          <a:p>
            <a:pPr marL="171450" indent="-171450" fontAlgn="base">
              <a:lnSpc>
                <a:spcPct val="140000"/>
              </a:lnSpc>
              <a:spcBef>
                <a:spcPts val="300"/>
              </a:spcBef>
              <a:spcAft>
                <a:spcPts val="300"/>
              </a:spcAft>
              <a:buFont typeface="Arial" panose="020B0604020202020204" pitchFamily="34" charset="0"/>
              <a:buChar char="•"/>
            </a:pPr>
            <a:r>
              <a:rPr lang="es-ES" sz="930" dirty="0">
                <a:solidFill>
                  <a:schemeClr val="bg1"/>
                </a:solidFill>
                <a:latin typeface="Open Sans" panose="020B0606030504020204" pitchFamily="34" charset="0"/>
                <a:ea typeface="Open Sans" panose="020B0606030504020204" pitchFamily="34" charset="0"/>
                <a:cs typeface="Open Sans" panose="020B0606030504020204" pitchFamily="34" charset="0"/>
              </a:rPr>
              <a:t>Utilice MD-READER / MD-BOX para realizar extracciones chip-off y JTAG</a:t>
            </a:r>
          </a:p>
          <a:p>
            <a:pPr marL="171450" indent="-171450" fontAlgn="base">
              <a:lnSpc>
                <a:spcPct val="140000"/>
              </a:lnSpc>
              <a:spcBef>
                <a:spcPts val="300"/>
              </a:spcBef>
              <a:spcAft>
                <a:spcPts val="300"/>
              </a:spcAft>
              <a:buFont typeface="Arial" panose="020B0604020202020204" pitchFamily="34" charset="0"/>
              <a:buChar char="•"/>
            </a:pPr>
            <a:r>
              <a:rPr lang="es-ES" sz="930" dirty="0">
                <a:solidFill>
                  <a:schemeClr val="bg1"/>
                </a:solidFill>
                <a:latin typeface="Open Sans" panose="020B0606030504020204" pitchFamily="34" charset="0"/>
                <a:ea typeface="Open Sans" panose="020B0606030504020204" pitchFamily="34" charset="0"/>
                <a:cs typeface="Open Sans" panose="020B0606030504020204" pitchFamily="34" charset="0"/>
              </a:rPr>
              <a:t>Extraiga y analice datos de drones, incluidos DJI (</a:t>
            </a:r>
            <a:r>
              <a:rPr lang="es-ES" sz="930" dirty="0" err="1">
                <a:solidFill>
                  <a:schemeClr val="bg1"/>
                </a:solidFill>
                <a:latin typeface="Open Sans" panose="020B0606030504020204" pitchFamily="34" charset="0"/>
                <a:ea typeface="Open Sans" panose="020B0606030504020204" pitchFamily="34" charset="0"/>
                <a:cs typeface="Open Sans" panose="020B0606030504020204" pitchFamily="34" charset="0"/>
              </a:rPr>
              <a:t>Phantom</a:t>
            </a:r>
            <a:r>
              <a:rPr lang="es-ES" sz="930" dirty="0">
                <a:solidFill>
                  <a:schemeClr val="bg1"/>
                </a:solidFill>
                <a:latin typeface="Open Sans" panose="020B0606030504020204" pitchFamily="34" charset="0"/>
                <a:ea typeface="Open Sans" panose="020B0606030504020204" pitchFamily="34" charset="0"/>
                <a:cs typeface="Open Sans" panose="020B0606030504020204" pitchFamily="34" charset="0"/>
              </a:rPr>
              <a:t>, </a:t>
            </a:r>
            <a:r>
              <a:rPr lang="es-ES" sz="930" dirty="0" err="1">
                <a:solidFill>
                  <a:schemeClr val="bg1"/>
                </a:solidFill>
                <a:latin typeface="Open Sans" panose="020B0606030504020204" pitchFamily="34" charset="0"/>
                <a:ea typeface="Open Sans" panose="020B0606030504020204" pitchFamily="34" charset="0"/>
                <a:cs typeface="Open Sans" panose="020B0606030504020204" pitchFamily="34" charset="0"/>
              </a:rPr>
              <a:t>Mavic</a:t>
            </a:r>
            <a:r>
              <a:rPr lang="es-ES" sz="930" dirty="0">
                <a:solidFill>
                  <a:schemeClr val="bg1"/>
                </a:solidFill>
                <a:latin typeface="Open Sans" panose="020B0606030504020204" pitchFamily="34" charset="0"/>
                <a:ea typeface="Open Sans" panose="020B0606030504020204" pitchFamily="34" charset="0"/>
                <a:cs typeface="Open Sans" panose="020B0606030504020204" pitchFamily="34" charset="0"/>
              </a:rPr>
              <a:t>), Parrot y </a:t>
            </a:r>
            <a:r>
              <a:rPr lang="es-ES" sz="930" dirty="0" err="1">
                <a:solidFill>
                  <a:schemeClr val="bg1"/>
                </a:solidFill>
                <a:latin typeface="Open Sans" panose="020B0606030504020204" pitchFamily="34" charset="0"/>
                <a:ea typeface="Open Sans" panose="020B0606030504020204" pitchFamily="34" charset="0"/>
                <a:cs typeface="Open Sans" panose="020B0606030504020204" pitchFamily="34" charset="0"/>
              </a:rPr>
              <a:t>PixHawk</a:t>
            </a:r>
            <a:endParaRPr lang="es-ES" sz="930"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a:p>
            <a:pPr marL="171450" indent="-171450" fontAlgn="base">
              <a:lnSpc>
                <a:spcPct val="140000"/>
              </a:lnSpc>
              <a:spcBef>
                <a:spcPts val="300"/>
              </a:spcBef>
              <a:spcAft>
                <a:spcPts val="300"/>
              </a:spcAft>
              <a:buFont typeface="Arial" panose="020B0604020202020204" pitchFamily="34" charset="0"/>
              <a:buChar char="•"/>
            </a:pPr>
            <a:r>
              <a:rPr lang="es-ES" sz="930" dirty="0">
                <a:solidFill>
                  <a:schemeClr val="bg1"/>
                </a:solidFill>
                <a:latin typeface="Open Sans" panose="020B0606030504020204" pitchFamily="34" charset="0"/>
                <a:ea typeface="Open Sans" panose="020B0606030504020204" pitchFamily="34" charset="0"/>
                <a:cs typeface="Open Sans" panose="020B0606030504020204" pitchFamily="34" charset="0"/>
              </a:rPr>
              <a:t>Asegure forensemente y analice datos de más de 2.000 aplicaciones de redes sociales, navegación, salud, estilo de vida, banca y mensajería (incluyendo WhatsApp, </a:t>
            </a:r>
            <a:r>
              <a:rPr lang="es-ES" sz="930" dirty="0" err="1">
                <a:solidFill>
                  <a:schemeClr val="bg1"/>
                </a:solidFill>
                <a:latin typeface="Open Sans" panose="020B0606030504020204" pitchFamily="34" charset="0"/>
                <a:ea typeface="Open Sans" panose="020B0606030504020204" pitchFamily="34" charset="0"/>
                <a:cs typeface="Open Sans" panose="020B0606030504020204" pitchFamily="34" charset="0"/>
              </a:rPr>
              <a:t>Telegram</a:t>
            </a:r>
            <a:r>
              <a:rPr lang="es-ES" sz="930" dirty="0">
                <a:solidFill>
                  <a:schemeClr val="bg1"/>
                </a:solidFill>
                <a:latin typeface="Open Sans" panose="020B0606030504020204" pitchFamily="34" charset="0"/>
                <a:ea typeface="Open Sans" panose="020B0606030504020204" pitchFamily="34" charset="0"/>
                <a:cs typeface="Open Sans" panose="020B0606030504020204" pitchFamily="34" charset="0"/>
              </a:rPr>
              <a:t>, Facebook Messenger, WeChat, Snapchat, Line, </a:t>
            </a:r>
            <a:r>
              <a:rPr lang="es-ES" sz="930" dirty="0" err="1">
                <a:solidFill>
                  <a:schemeClr val="bg1"/>
                </a:solidFill>
                <a:latin typeface="Open Sans" panose="020B0606030504020204" pitchFamily="34" charset="0"/>
                <a:ea typeface="Open Sans" panose="020B0606030504020204" pitchFamily="34" charset="0"/>
                <a:cs typeface="Open Sans" panose="020B0606030504020204" pitchFamily="34" charset="0"/>
              </a:rPr>
              <a:t>Signal</a:t>
            </a:r>
            <a:r>
              <a:rPr lang="es-ES" sz="930" dirty="0">
                <a:solidFill>
                  <a:schemeClr val="bg1"/>
                </a:solidFill>
                <a:latin typeface="Open Sans" panose="020B0606030504020204" pitchFamily="34" charset="0"/>
                <a:ea typeface="Open Sans" panose="020B0606030504020204" pitchFamily="34" charset="0"/>
                <a:cs typeface="Open Sans" panose="020B0606030504020204" pitchFamily="34" charset="0"/>
              </a:rPr>
              <a:t>, </a:t>
            </a:r>
            <a:r>
              <a:rPr lang="es-ES" sz="930" dirty="0" err="1">
                <a:solidFill>
                  <a:schemeClr val="bg1"/>
                </a:solidFill>
                <a:latin typeface="Open Sans" panose="020B0606030504020204" pitchFamily="34" charset="0"/>
                <a:ea typeface="Open Sans" panose="020B0606030504020204" pitchFamily="34" charset="0"/>
                <a:cs typeface="Open Sans" panose="020B0606030504020204" pitchFamily="34" charset="0"/>
              </a:rPr>
              <a:t>KakaoTalk</a:t>
            </a:r>
            <a:r>
              <a:rPr lang="es-ES" sz="930" dirty="0">
                <a:solidFill>
                  <a:schemeClr val="bg1"/>
                </a:solidFill>
                <a:latin typeface="Open Sans" panose="020B0606030504020204" pitchFamily="34" charset="0"/>
                <a:ea typeface="Open Sans" panose="020B0606030504020204" pitchFamily="34" charset="0"/>
                <a:cs typeface="Open Sans" panose="020B0606030504020204" pitchFamily="34" charset="0"/>
              </a:rPr>
              <a:t> y más)</a:t>
            </a:r>
          </a:p>
        </p:txBody>
      </p:sp>
      <p:pic>
        <p:nvPicPr>
          <p:cNvPr id="5" name="Picture 4">
            <a:extLst>
              <a:ext uri="{FF2B5EF4-FFF2-40B4-BE49-F238E27FC236}">
                <a16:creationId xmlns:a16="http://schemas.microsoft.com/office/drawing/2014/main" id="{6D5A491D-887F-26F9-847E-B870C4F97D4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246269" y="2925254"/>
            <a:ext cx="4443185" cy="2362200"/>
          </a:xfrm>
          <a:prstGeom prst="rect">
            <a:avLst/>
          </a:prstGeom>
        </p:spPr>
      </p:pic>
      <p:sp>
        <p:nvSpPr>
          <p:cNvPr id="2" name="TextBox 1">
            <a:extLst>
              <a:ext uri="{FF2B5EF4-FFF2-40B4-BE49-F238E27FC236}">
                <a16:creationId xmlns:a16="http://schemas.microsoft.com/office/drawing/2014/main" id="{75FB7154-C554-1908-A5DD-40186FBF0EFC}"/>
              </a:ext>
            </a:extLst>
          </p:cNvPr>
          <p:cNvSpPr txBox="1"/>
          <p:nvPr/>
        </p:nvSpPr>
        <p:spPr>
          <a:xfrm>
            <a:off x="8234985" y="1769279"/>
            <a:ext cx="4937340" cy="1015663"/>
          </a:xfrm>
          <a:prstGeom prst="rect">
            <a:avLst/>
          </a:prstGeom>
          <a:noFill/>
        </p:spPr>
        <p:txBody>
          <a:bodyPr wrap="square">
            <a:spAutoFit/>
          </a:bodyPr>
          <a:lstStyle/>
          <a:p>
            <a:pPr algn="ctr"/>
            <a:r>
              <a:rPr lang="es-ES" sz="2000" dirty="0">
                <a:solidFill>
                  <a:srgbClr val="43A4DD"/>
                </a:solidFill>
                <a:latin typeface="Open Sans" panose="020B0606030504020204" pitchFamily="34" charset="0"/>
              </a:rPr>
              <a:t>EXTRACCIÓN RÁPIDA DE DATOS DESDE TELÉFONOS MÓVILES, DISPOSITIVOS INTELIGENTES Y MÁS</a:t>
            </a:r>
            <a:endParaRPr lang="en-GB" sz="2000" noProof="0" dirty="0">
              <a:solidFill>
                <a:srgbClr val="43A4DD"/>
              </a:solidFill>
            </a:endParaRPr>
          </a:p>
        </p:txBody>
      </p:sp>
    </p:spTree>
    <p:extLst>
      <p:ext uri="{BB962C8B-B14F-4D97-AF65-F5344CB8AC3E}">
        <p14:creationId xmlns:p14="http://schemas.microsoft.com/office/powerpoint/2010/main" val="2143239449"/>
      </p:ext>
    </p:extLst>
  </p:cSld>
  <p:clrMapOvr>
    <a:masterClrMapping/>
  </p:clrMapOvr>
  <p:transition>
    <p:fade/>
  </p:transition>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ABDF2199-CD52-F7FE-CB40-AF1522CE61E5}"/>
              </a:ext>
            </a:extLst>
          </p:cNvPr>
          <p:cNvPicPr>
            <a:picLocks noChangeAspect="1"/>
          </p:cNvPicPr>
          <p:nvPr/>
        </p:nvPicPr>
        <p:blipFill>
          <a:blip r:embed="rId3" cstate="print">
            <a:extLst>
              <a:ext uri="{28A0092B-C50C-407E-A947-70E740481C1C}">
                <a14:useLocalDpi xmlns:a14="http://schemas.microsoft.com/office/drawing/2010/main" val="0"/>
              </a:ext>
            </a:extLst>
          </a:blip>
          <a:srcRect l="15038" r="16014"/>
          <a:stretch/>
        </p:blipFill>
        <p:spPr>
          <a:xfrm>
            <a:off x="83612" y="359928"/>
            <a:ext cx="4886057" cy="1202191"/>
          </a:xfrm>
          <a:prstGeom prst="rect">
            <a:avLst/>
          </a:prstGeom>
        </p:spPr>
      </p:pic>
      <p:pic>
        <p:nvPicPr>
          <p:cNvPr id="7" name="Picture 6">
            <a:extLst>
              <a:ext uri="{FF2B5EF4-FFF2-40B4-BE49-F238E27FC236}">
                <a16:creationId xmlns:a16="http://schemas.microsoft.com/office/drawing/2014/main" id="{B48EB308-5979-F756-9BB0-B1E0AF2DB45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712870" y="2771774"/>
            <a:ext cx="4648200" cy="2324101"/>
          </a:xfrm>
          <a:prstGeom prst="rect">
            <a:avLst/>
          </a:prstGeom>
        </p:spPr>
      </p:pic>
      <p:sp>
        <p:nvSpPr>
          <p:cNvPr id="22" name="object 13">
            <a:extLst>
              <a:ext uri="{FF2B5EF4-FFF2-40B4-BE49-F238E27FC236}">
                <a16:creationId xmlns:a16="http://schemas.microsoft.com/office/drawing/2014/main" id="{97311A3F-6766-D84D-B0ED-A9F14FB61044}"/>
              </a:ext>
            </a:extLst>
          </p:cNvPr>
          <p:cNvSpPr txBox="1"/>
          <p:nvPr/>
        </p:nvSpPr>
        <p:spPr>
          <a:xfrm>
            <a:off x="881999" y="1800000"/>
            <a:ext cx="6678469" cy="5215594"/>
          </a:xfrm>
          <a:prstGeom prst="rect">
            <a:avLst/>
          </a:prstGeom>
        </p:spPr>
        <p:txBody>
          <a:bodyPr vert="horz" wrap="square" lIns="0" tIns="27939" rIns="0" bIns="0" rtlCol="0">
            <a:spAutoFit/>
          </a:bodyPr>
          <a:lstStyle/>
          <a:p>
            <a:pPr>
              <a:lnSpc>
                <a:spcPct val="107000"/>
              </a:lnSpc>
              <a:spcAft>
                <a:spcPts val="800"/>
              </a:spcAft>
            </a:pPr>
            <a:r>
              <a:rPr lang="es-ES" sz="1500" spc="-5" dirty="0">
                <a:solidFill>
                  <a:srgbClr val="27AAE1"/>
                </a:solidFill>
                <a:latin typeface="Open Sans" panose="020B0606030504020204" pitchFamily="34" charset="0"/>
                <a:ea typeface="Open Sans" panose="020B0606030504020204" pitchFamily="34" charset="0"/>
                <a:cs typeface="Open Sans" panose="020B0606030504020204" pitchFamily="34" charset="0"/>
              </a:rPr>
              <a:t>ANÁLISIS FORENSE MÓVIL RÁPIDO, EN CUALQUIER LUGAR </a:t>
            </a:r>
          </a:p>
          <a:p>
            <a:pPr>
              <a:lnSpc>
                <a:spcPct val="107000"/>
              </a:lnSpc>
              <a:spcAft>
                <a:spcPts val="800"/>
              </a:spcAft>
            </a:pPr>
            <a:r>
              <a:rPr lang="es-ES" sz="1000" dirty="0">
                <a:solidFill>
                  <a:schemeClr val="bg1"/>
                </a:solidFill>
                <a:latin typeface="Open Sans" panose="020B0606030504020204" pitchFamily="34" charset="0"/>
                <a:ea typeface="Open Sans" panose="020B0606030504020204" pitchFamily="34" charset="0"/>
                <a:cs typeface="Open Sans" panose="020B0606030504020204" pitchFamily="34" charset="0"/>
              </a:rPr>
              <a:t>Lleve sus investigaciones en el lugar de los hechos al siguiente nivel con MD-LIVE. Esta solución altamente portátil permite a los usuarios acceder rápidamente a datos críticos de smartphones y realizar extracciones lógicas en cualquier entorno.</a:t>
            </a:r>
          </a:p>
          <a:p>
            <a:pPr>
              <a:lnSpc>
                <a:spcPct val="107000"/>
              </a:lnSpc>
              <a:spcAft>
                <a:spcPts val="800"/>
              </a:spcAft>
            </a:pPr>
            <a:endParaRPr lang="es-ES" sz="100"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a:p>
            <a:pPr>
              <a:lnSpc>
                <a:spcPct val="107000"/>
              </a:lnSpc>
              <a:spcAft>
                <a:spcPts val="800"/>
              </a:spcAft>
            </a:pPr>
            <a:r>
              <a:rPr lang="es-ES" sz="1000" dirty="0">
                <a:solidFill>
                  <a:schemeClr val="bg1"/>
                </a:solidFill>
                <a:latin typeface="Open Sans" panose="020B0606030504020204" pitchFamily="34" charset="0"/>
                <a:ea typeface="Open Sans" panose="020B0606030504020204" pitchFamily="34" charset="0"/>
                <a:cs typeface="Open Sans" panose="020B0606030504020204" pitchFamily="34" charset="0"/>
              </a:rPr>
              <a:t>MD-LIVE le permite recuperar mensajes eliminados recientemente y controlar de forma remota la pantalla del dispositivo. Úselo para capturar evidencias en tiempo real de teléfonos y tabletas y mantener las investigaciones en marcha.</a:t>
            </a:r>
            <a:br>
              <a:rPr lang="en-GB" sz="1000" b="0" i="0" noProof="0" dirty="0">
                <a:solidFill>
                  <a:schemeClr val="bg1"/>
                </a:solidFill>
                <a:effectLst/>
                <a:latin typeface="Open Sans" panose="020B0606030504020204" pitchFamily="34" charset="0"/>
                <a:ea typeface="Open Sans" panose="020B0606030504020204" pitchFamily="34" charset="0"/>
                <a:cs typeface="Open Sans" panose="020B0606030504020204" pitchFamily="34" charset="0"/>
              </a:rPr>
            </a:br>
            <a:endParaRPr lang="en-GB" sz="600" i="0" noProof="0" dirty="0">
              <a:solidFill>
                <a:schemeClr val="bg1"/>
              </a:solidFill>
              <a:effectLst/>
              <a:latin typeface="Open Sans" panose="020B0606030504020204" pitchFamily="34" charset="0"/>
              <a:ea typeface="Open Sans" panose="020B0606030504020204" pitchFamily="34" charset="0"/>
              <a:cs typeface="Open Sans" panose="020B0606030504020204" pitchFamily="34" charset="0"/>
            </a:endParaRPr>
          </a:p>
          <a:p>
            <a:pPr marL="171450" indent="-171450" fontAlgn="base">
              <a:lnSpc>
                <a:spcPct val="140000"/>
              </a:lnSpc>
              <a:spcBef>
                <a:spcPts val="300"/>
              </a:spcBef>
              <a:spcAft>
                <a:spcPts val="300"/>
              </a:spcAft>
              <a:buFont typeface="Arial" panose="020B0604020202020204" pitchFamily="34" charset="0"/>
              <a:buChar char="•"/>
            </a:pPr>
            <a:r>
              <a:rPr lang="es-ES" sz="950" dirty="0">
                <a:solidFill>
                  <a:schemeClr val="bg1"/>
                </a:solidFill>
                <a:latin typeface="Open Sans" panose="020B0606030504020204" pitchFamily="34" charset="0"/>
                <a:ea typeface="Open Sans" panose="020B0606030504020204" pitchFamily="34" charset="0"/>
                <a:cs typeface="Open Sans" panose="020B0606030504020204" pitchFamily="34" charset="0"/>
              </a:rPr>
              <a:t>Realice extracciones lógicas y acceda a información crítica para las investigaciones en cualquier smartphone</a:t>
            </a:r>
          </a:p>
          <a:p>
            <a:pPr marL="171450" indent="-171450" fontAlgn="base">
              <a:lnSpc>
                <a:spcPct val="140000"/>
              </a:lnSpc>
              <a:spcBef>
                <a:spcPts val="300"/>
              </a:spcBef>
              <a:spcAft>
                <a:spcPts val="300"/>
              </a:spcAft>
              <a:buFont typeface="Arial" panose="020B0604020202020204" pitchFamily="34" charset="0"/>
              <a:buChar char="•"/>
            </a:pPr>
            <a:r>
              <a:rPr lang="es-ES" sz="950" dirty="0">
                <a:solidFill>
                  <a:schemeClr val="bg1"/>
                </a:solidFill>
                <a:latin typeface="Open Sans" panose="020B0606030504020204" pitchFamily="34" charset="0"/>
                <a:ea typeface="Open Sans" panose="020B0606030504020204" pitchFamily="34" charset="0"/>
                <a:cs typeface="Open Sans" panose="020B0606030504020204" pitchFamily="34" charset="0"/>
              </a:rPr>
              <a:t>Concéntrese únicamente en los datos relevantes mediante extracciones selectivas</a:t>
            </a:r>
          </a:p>
          <a:p>
            <a:pPr marL="171450" indent="-171450" fontAlgn="base">
              <a:lnSpc>
                <a:spcPct val="140000"/>
              </a:lnSpc>
              <a:spcBef>
                <a:spcPts val="300"/>
              </a:spcBef>
              <a:spcAft>
                <a:spcPts val="300"/>
              </a:spcAft>
              <a:buFont typeface="Arial" panose="020B0604020202020204" pitchFamily="34" charset="0"/>
              <a:buChar char="•"/>
            </a:pPr>
            <a:r>
              <a:rPr lang="es-ES" sz="950" dirty="0">
                <a:solidFill>
                  <a:schemeClr val="bg1"/>
                </a:solidFill>
                <a:latin typeface="Open Sans" panose="020B0606030504020204" pitchFamily="34" charset="0"/>
                <a:ea typeface="Open Sans" panose="020B0606030504020204" pitchFamily="34" charset="0"/>
                <a:cs typeface="Open Sans" panose="020B0606030504020204" pitchFamily="34" charset="0"/>
              </a:rPr>
              <a:t>Obtenga control externo de los dispositivos mediante duplicación de pantalla (</a:t>
            </a:r>
            <a:r>
              <a:rPr lang="es-ES" sz="950" dirty="0" err="1">
                <a:solidFill>
                  <a:schemeClr val="bg1"/>
                </a:solidFill>
                <a:latin typeface="Open Sans" panose="020B0606030504020204" pitchFamily="34" charset="0"/>
                <a:ea typeface="Open Sans" panose="020B0606030504020204" pitchFamily="34" charset="0"/>
                <a:cs typeface="Open Sans" panose="020B0606030504020204" pitchFamily="34" charset="0"/>
              </a:rPr>
              <a:t>screen</a:t>
            </a:r>
            <a:r>
              <a:rPr lang="es-ES" sz="950" dirty="0">
                <a:solidFill>
                  <a:schemeClr val="bg1"/>
                </a:solidFill>
                <a:latin typeface="Open Sans" panose="020B0606030504020204" pitchFamily="34" charset="0"/>
                <a:ea typeface="Open Sans" panose="020B0606030504020204" pitchFamily="34" charset="0"/>
                <a:cs typeface="Open Sans" panose="020B0606030504020204" pitchFamily="34" charset="0"/>
              </a:rPr>
              <a:t> </a:t>
            </a:r>
            <a:r>
              <a:rPr lang="es-ES" sz="950" dirty="0" err="1">
                <a:solidFill>
                  <a:schemeClr val="bg1"/>
                </a:solidFill>
                <a:latin typeface="Open Sans" panose="020B0606030504020204" pitchFamily="34" charset="0"/>
                <a:ea typeface="Open Sans" panose="020B0606030504020204" pitchFamily="34" charset="0"/>
                <a:cs typeface="Open Sans" panose="020B0606030504020204" pitchFamily="34" charset="0"/>
              </a:rPr>
              <a:t>mirroring</a:t>
            </a:r>
            <a:r>
              <a:rPr lang="es-ES" sz="950" dirty="0">
                <a:solidFill>
                  <a:schemeClr val="bg1"/>
                </a:solidFill>
                <a:latin typeface="Open Sans" panose="020B0606030504020204" pitchFamily="34" charset="0"/>
                <a:ea typeface="Open Sans" panose="020B0606030504020204" pitchFamily="34" charset="0"/>
                <a:cs typeface="Open Sans" panose="020B0606030504020204" pitchFamily="34" charset="0"/>
              </a:rPr>
              <a:t>) para recopilar datos de dispositivos con pantallas rotas o no funcionales</a:t>
            </a:r>
          </a:p>
          <a:p>
            <a:pPr marL="171450" indent="-171450" fontAlgn="base">
              <a:lnSpc>
                <a:spcPct val="140000"/>
              </a:lnSpc>
              <a:spcBef>
                <a:spcPts val="300"/>
              </a:spcBef>
              <a:spcAft>
                <a:spcPts val="300"/>
              </a:spcAft>
              <a:buFont typeface="Arial" panose="020B0604020202020204" pitchFamily="34" charset="0"/>
              <a:buChar char="•"/>
            </a:pPr>
            <a:r>
              <a:rPr lang="es-ES" sz="950" dirty="0">
                <a:solidFill>
                  <a:schemeClr val="bg1"/>
                </a:solidFill>
                <a:latin typeface="Open Sans" panose="020B0606030504020204" pitchFamily="34" charset="0"/>
                <a:ea typeface="Open Sans" panose="020B0606030504020204" pitchFamily="34" charset="0"/>
                <a:cs typeface="Open Sans" panose="020B0606030504020204" pitchFamily="34" charset="0"/>
              </a:rPr>
              <a:t>Analice los casos más rápidamente visualizando los datos tal como aparecen en el dispositivo</a:t>
            </a:r>
          </a:p>
          <a:p>
            <a:pPr marL="171450" indent="-171450" fontAlgn="base">
              <a:lnSpc>
                <a:spcPct val="140000"/>
              </a:lnSpc>
              <a:spcBef>
                <a:spcPts val="300"/>
              </a:spcBef>
              <a:spcAft>
                <a:spcPts val="300"/>
              </a:spcAft>
              <a:buFont typeface="Arial" panose="020B0604020202020204" pitchFamily="34" charset="0"/>
              <a:buChar char="•"/>
            </a:pPr>
            <a:r>
              <a:rPr lang="es-ES" sz="950" dirty="0">
                <a:solidFill>
                  <a:schemeClr val="bg1"/>
                </a:solidFill>
                <a:latin typeface="Open Sans" panose="020B0606030504020204" pitchFamily="34" charset="0"/>
                <a:ea typeface="Open Sans" panose="020B0606030504020204" pitchFamily="34" charset="0"/>
                <a:cs typeface="Open Sans" panose="020B0606030504020204" pitchFamily="34" charset="0"/>
              </a:rPr>
              <a:t>Utilice el visor integrado </a:t>
            </a:r>
            <a:r>
              <a:rPr lang="es-ES" sz="950" dirty="0" err="1">
                <a:solidFill>
                  <a:schemeClr val="bg1"/>
                </a:solidFill>
                <a:latin typeface="Open Sans" panose="020B0606030504020204" pitchFamily="34" charset="0"/>
                <a:ea typeface="Open Sans" panose="020B0606030504020204" pitchFamily="34" charset="0"/>
                <a:cs typeface="Open Sans" panose="020B0606030504020204" pitchFamily="34" charset="0"/>
              </a:rPr>
              <a:t>Omniviewer</a:t>
            </a:r>
            <a:r>
              <a:rPr lang="es-ES" sz="950" dirty="0">
                <a:solidFill>
                  <a:schemeClr val="bg1"/>
                </a:solidFill>
                <a:latin typeface="Open Sans" panose="020B0606030504020204" pitchFamily="34" charset="0"/>
                <a:ea typeface="Open Sans" panose="020B0606030504020204" pitchFamily="34" charset="0"/>
                <a:cs typeface="Open Sans" panose="020B0606030504020204" pitchFamily="34" charset="0"/>
              </a:rPr>
              <a:t> para previsualizar fotos, vídeos, documentos y otros datos de evidencia</a:t>
            </a:r>
          </a:p>
          <a:p>
            <a:pPr marL="171450" indent="-171450" fontAlgn="base">
              <a:lnSpc>
                <a:spcPct val="140000"/>
              </a:lnSpc>
              <a:spcBef>
                <a:spcPts val="300"/>
              </a:spcBef>
              <a:spcAft>
                <a:spcPts val="300"/>
              </a:spcAft>
              <a:buFont typeface="Arial" panose="020B0604020202020204" pitchFamily="34" charset="0"/>
              <a:buChar char="•"/>
            </a:pPr>
            <a:r>
              <a:rPr lang="es-ES" sz="950" dirty="0">
                <a:solidFill>
                  <a:schemeClr val="bg1"/>
                </a:solidFill>
                <a:latin typeface="Open Sans" panose="020B0606030504020204" pitchFamily="34" charset="0"/>
                <a:ea typeface="Open Sans" panose="020B0606030504020204" pitchFamily="34" charset="0"/>
                <a:cs typeface="Open Sans" panose="020B0606030504020204" pitchFamily="34" charset="0"/>
              </a:rPr>
              <a:t>Utilice la función Chat Scanner para buscar y analizar texto específico en conversaciones de aplicaciones de mensajería</a:t>
            </a:r>
          </a:p>
          <a:p>
            <a:pPr marL="171450" indent="-171450" fontAlgn="base">
              <a:lnSpc>
                <a:spcPct val="140000"/>
              </a:lnSpc>
              <a:spcBef>
                <a:spcPts val="300"/>
              </a:spcBef>
              <a:spcAft>
                <a:spcPts val="300"/>
              </a:spcAft>
              <a:buFont typeface="Arial" panose="020B0604020202020204" pitchFamily="34" charset="0"/>
              <a:buChar char="•"/>
            </a:pPr>
            <a:r>
              <a:rPr lang="es-ES" sz="950" dirty="0">
                <a:solidFill>
                  <a:schemeClr val="bg1"/>
                </a:solidFill>
                <a:latin typeface="Open Sans" panose="020B0606030504020204" pitchFamily="34" charset="0"/>
                <a:ea typeface="Open Sans" panose="020B0606030504020204" pitchFamily="34" charset="0"/>
                <a:cs typeface="Open Sans" panose="020B0606030504020204" pitchFamily="34" charset="0"/>
              </a:rPr>
              <a:t>Ejecute análisis de Reconocimiento Óptico de Caracteres (OCR) para identificar datos clave a partir de grabaciones de pantalla</a:t>
            </a:r>
          </a:p>
          <a:p>
            <a:pPr marL="171450" indent="-171450" fontAlgn="base">
              <a:lnSpc>
                <a:spcPct val="140000"/>
              </a:lnSpc>
              <a:spcBef>
                <a:spcPts val="300"/>
              </a:spcBef>
              <a:spcAft>
                <a:spcPts val="300"/>
              </a:spcAft>
              <a:buFont typeface="Arial" panose="020B0604020202020204" pitchFamily="34" charset="0"/>
              <a:buChar char="•"/>
            </a:pPr>
            <a:r>
              <a:rPr lang="es-ES" sz="950" dirty="0">
                <a:solidFill>
                  <a:schemeClr val="bg1"/>
                </a:solidFill>
                <a:latin typeface="Open Sans" panose="020B0606030504020204" pitchFamily="34" charset="0"/>
                <a:ea typeface="Open Sans" panose="020B0606030504020204" pitchFamily="34" charset="0"/>
                <a:cs typeface="Open Sans" panose="020B0606030504020204" pitchFamily="34" charset="0"/>
              </a:rPr>
              <a:t>Aproveche las capacidades avanzadas de automatización para acelerar las investigaciones</a:t>
            </a:r>
          </a:p>
          <a:p>
            <a:pPr marL="171450" indent="-171450" fontAlgn="base">
              <a:lnSpc>
                <a:spcPct val="140000"/>
              </a:lnSpc>
              <a:spcBef>
                <a:spcPts val="300"/>
              </a:spcBef>
              <a:spcAft>
                <a:spcPts val="300"/>
              </a:spcAft>
              <a:buFont typeface="Arial" panose="020B0604020202020204" pitchFamily="34" charset="0"/>
              <a:buChar char="•"/>
            </a:pPr>
            <a:r>
              <a:rPr lang="es-ES" sz="950" dirty="0">
                <a:solidFill>
                  <a:schemeClr val="bg1"/>
                </a:solidFill>
                <a:latin typeface="Open Sans" panose="020B0606030504020204" pitchFamily="34" charset="0"/>
                <a:ea typeface="Open Sans" panose="020B0606030504020204" pitchFamily="34" charset="0"/>
                <a:cs typeface="Open Sans" panose="020B0606030504020204" pitchFamily="34" charset="0"/>
              </a:rPr>
              <a:t>Genere informes en múltiples formatos de archivo para proporcionar documentación para peritos o testigos expertos</a:t>
            </a:r>
            <a:endParaRPr lang="en-GB" sz="950" b="0" i="0" noProof="0" dirty="0">
              <a:solidFill>
                <a:schemeClr val="bg1"/>
              </a:solidFill>
              <a:effectLst/>
              <a:latin typeface="Open Sans" panose="020B0606030504020204" pitchFamily="34" charset="0"/>
              <a:ea typeface="Open Sans" panose="020B0606030504020204" pitchFamily="34" charset="0"/>
              <a:cs typeface="Open Sans" panose="020B0606030504020204" pitchFamily="34" charset="0"/>
            </a:endParaRPr>
          </a:p>
        </p:txBody>
      </p:sp>
      <p:sp>
        <p:nvSpPr>
          <p:cNvPr id="6" name="TextBox 5">
            <a:extLst>
              <a:ext uri="{FF2B5EF4-FFF2-40B4-BE49-F238E27FC236}">
                <a16:creationId xmlns:a16="http://schemas.microsoft.com/office/drawing/2014/main" id="{92972EAA-D204-0807-CB07-B12A1C8869F5}"/>
              </a:ext>
            </a:extLst>
          </p:cNvPr>
          <p:cNvSpPr txBox="1"/>
          <p:nvPr/>
        </p:nvSpPr>
        <p:spPr>
          <a:xfrm>
            <a:off x="7853985" y="1724025"/>
            <a:ext cx="4937340" cy="707886"/>
          </a:xfrm>
          <a:prstGeom prst="rect">
            <a:avLst/>
          </a:prstGeom>
          <a:noFill/>
        </p:spPr>
        <p:txBody>
          <a:bodyPr wrap="square">
            <a:spAutoFit/>
          </a:bodyPr>
          <a:lstStyle/>
          <a:p>
            <a:pPr algn="ctr"/>
            <a:r>
              <a:rPr lang="es-ES" sz="2000" dirty="0">
                <a:solidFill>
                  <a:srgbClr val="43A4DD"/>
                </a:solidFill>
                <a:latin typeface="Open Sans" panose="020B0606030504020204" pitchFamily="34" charset="0"/>
                <a:ea typeface="Open Sans" panose="020B0606030504020204" pitchFamily="34" charset="0"/>
                <a:cs typeface="Open Sans" panose="020B0606030504020204" pitchFamily="34" charset="0"/>
              </a:rPr>
              <a:t>TRIAJE MÓVIL DE VANGUARDIA PARA EL ANÁLISIS RÁPIDO DE EVIDENCIAS</a:t>
            </a:r>
            <a:endParaRPr lang="en-GB" sz="2000" noProof="0" dirty="0">
              <a:solidFill>
                <a:srgbClr val="43A4DD"/>
              </a:solidFill>
            </a:endParaRPr>
          </a:p>
        </p:txBody>
      </p:sp>
    </p:spTree>
    <p:extLst>
      <p:ext uri="{BB962C8B-B14F-4D97-AF65-F5344CB8AC3E}">
        <p14:creationId xmlns:p14="http://schemas.microsoft.com/office/powerpoint/2010/main" val="190009121"/>
      </p:ext>
    </p:extLst>
  </p:cSld>
  <p:clrMapOvr>
    <a:masterClrMapping/>
  </p:clrMapOvr>
  <p:transition>
    <p:fade/>
  </p:transition>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8D1F9927-7E25-302A-08D1-857EA673D660}"/>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65158540-7EBE-BAAD-BB20-7D0380D097D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474869" y="2790825"/>
            <a:ext cx="4361722" cy="2326647"/>
          </a:xfrm>
          <a:prstGeom prst="rect">
            <a:avLst/>
          </a:prstGeom>
        </p:spPr>
      </p:pic>
      <p:pic>
        <p:nvPicPr>
          <p:cNvPr id="3" name="Picture 2">
            <a:extLst>
              <a:ext uri="{FF2B5EF4-FFF2-40B4-BE49-F238E27FC236}">
                <a16:creationId xmlns:a16="http://schemas.microsoft.com/office/drawing/2014/main" id="{9C6244A3-0CD3-FE82-9FB0-0A7DC356F75F}"/>
              </a:ext>
            </a:extLst>
          </p:cNvPr>
          <p:cNvPicPr>
            <a:picLocks noChangeAspect="1"/>
          </p:cNvPicPr>
          <p:nvPr/>
        </p:nvPicPr>
        <p:blipFill>
          <a:blip r:embed="rId4" cstate="print">
            <a:extLst>
              <a:ext uri="{28A0092B-C50C-407E-A947-70E740481C1C}">
                <a14:useLocalDpi xmlns:a14="http://schemas.microsoft.com/office/drawing/2010/main" val="0"/>
              </a:ext>
            </a:extLst>
          </a:blip>
          <a:srcRect l="16326" r="15306"/>
          <a:stretch/>
        </p:blipFill>
        <p:spPr>
          <a:xfrm>
            <a:off x="169069" y="290229"/>
            <a:ext cx="5105400" cy="1266825"/>
          </a:xfrm>
          <a:prstGeom prst="rect">
            <a:avLst/>
          </a:prstGeom>
        </p:spPr>
      </p:pic>
      <p:sp>
        <p:nvSpPr>
          <p:cNvPr id="22" name="object 13">
            <a:extLst>
              <a:ext uri="{FF2B5EF4-FFF2-40B4-BE49-F238E27FC236}">
                <a16:creationId xmlns:a16="http://schemas.microsoft.com/office/drawing/2014/main" id="{C2C776C2-C312-4CA5-9E82-8A2A501263CD}"/>
              </a:ext>
            </a:extLst>
          </p:cNvPr>
          <p:cNvSpPr txBox="1"/>
          <p:nvPr/>
        </p:nvSpPr>
        <p:spPr>
          <a:xfrm>
            <a:off x="881999" y="1800000"/>
            <a:ext cx="7059470" cy="5324790"/>
          </a:xfrm>
          <a:prstGeom prst="rect">
            <a:avLst/>
          </a:prstGeom>
        </p:spPr>
        <p:txBody>
          <a:bodyPr vert="horz" wrap="square" lIns="0" tIns="27939" rIns="0" bIns="0" rtlCol="0">
            <a:spAutoFit/>
          </a:bodyPr>
          <a:lstStyle/>
          <a:p>
            <a:pPr>
              <a:lnSpc>
                <a:spcPct val="107000"/>
              </a:lnSpc>
              <a:spcAft>
                <a:spcPts val="800"/>
              </a:spcAft>
            </a:pPr>
            <a:r>
              <a:rPr lang="es-ES" sz="1500" dirty="0">
                <a:solidFill>
                  <a:srgbClr val="43A4DD"/>
                </a:solidFill>
                <a:latin typeface="Open Sans" panose="020B0606030504020204" pitchFamily="34" charset="0"/>
              </a:rPr>
              <a:t>ACCESO A LA NUBE PARA INFORMÁTICA FORENSE RÁPIDA Y SEGURA</a:t>
            </a:r>
          </a:p>
          <a:p>
            <a:pPr>
              <a:lnSpc>
                <a:spcPct val="107000"/>
              </a:lnSpc>
              <a:spcAft>
                <a:spcPts val="800"/>
              </a:spcAft>
            </a:pPr>
            <a:r>
              <a:rPr lang="es-ES" sz="1000" dirty="0">
                <a:solidFill>
                  <a:schemeClr val="bg1"/>
                </a:solidFill>
                <a:latin typeface="Open Sans" panose="020B0606030504020204" pitchFamily="34" charset="0"/>
                <a:ea typeface="Open Sans" panose="020B0606030504020204" pitchFamily="34" charset="0"/>
                <a:cs typeface="Open Sans" panose="020B0606030504020204" pitchFamily="34" charset="0"/>
              </a:rPr>
              <a:t>Mejore sus capacidades de investigación con MD-CLOUD, una solución intuitiva diseñada para admitir una amplia variedad de servicios en la nube.</a:t>
            </a:r>
          </a:p>
          <a:p>
            <a:pPr>
              <a:lnSpc>
                <a:spcPts val="1050"/>
              </a:lnSpc>
            </a:pPr>
            <a:endParaRPr lang="es-ES" sz="1000"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a:p>
            <a:pPr>
              <a:lnSpc>
                <a:spcPts val="1050"/>
              </a:lnSpc>
            </a:pPr>
            <a:r>
              <a:rPr lang="es-ES" sz="1000" dirty="0">
                <a:solidFill>
                  <a:schemeClr val="bg1"/>
                </a:solidFill>
                <a:latin typeface="Open Sans" panose="020B0606030504020204" pitchFamily="34" charset="0"/>
                <a:ea typeface="Open Sans" panose="020B0606030504020204" pitchFamily="34" charset="0"/>
                <a:cs typeface="Open Sans" panose="020B0606030504020204" pitchFamily="34" charset="0"/>
              </a:rPr>
              <a:t>MD-CLOUD permite a los investigadores acceder de forma segura a cuentas en la nube, datos de dispositivos </a:t>
            </a:r>
            <a:r>
              <a:rPr lang="es-ES" sz="1000" dirty="0" err="1">
                <a:solidFill>
                  <a:schemeClr val="bg1"/>
                </a:solidFill>
                <a:latin typeface="Open Sans" panose="020B0606030504020204" pitchFamily="34" charset="0"/>
                <a:ea typeface="Open Sans" panose="020B0606030504020204" pitchFamily="34" charset="0"/>
                <a:cs typeface="Open Sans" panose="020B0606030504020204" pitchFamily="34" charset="0"/>
              </a:rPr>
              <a:t>IoT</a:t>
            </a:r>
            <a:r>
              <a:rPr lang="es-ES" sz="1000" dirty="0">
                <a:solidFill>
                  <a:schemeClr val="bg1"/>
                </a:solidFill>
                <a:latin typeface="Open Sans" panose="020B0606030504020204" pitchFamily="34" charset="0"/>
                <a:ea typeface="Open Sans" panose="020B0606030504020204" pitchFamily="34" charset="0"/>
                <a:cs typeface="Open Sans" panose="020B0606030504020204" pitchFamily="34" charset="0"/>
              </a:rPr>
              <a:t> y evidencias basadas en la web, todo ello preservando la integridad de la información crítica. Con su interfaz fácil de usar y funciones avanzadas, MD-CLOUD agiliza las investigaciones para obtener resultados más rápidos y eficientes.</a:t>
            </a:r>
          </a:p>
          <a:p>
            <a:pPr>
              <a:lnSpc>
                <a:spcPts val="1050"/>
              </a:lnSpc>
            </a:pPr>
            <a:endParaRPr lang="en-GB" sz="500" dirty="0">
              <a:solidFill>
                <a:schemeClr val="bg1"/>
              </a:solidFill>
              <a:effectLst/>
              <a:latin typeface="Open Sans" panose="020B0606030504020204" pitchFamily="34" charset="0"/>
              <a:ea typeface="Open Sans" panose="020B0606030504020204" pitchFamily="34" charset="0"/>
              <a:cs typeface="Open Sans" panose="020B0606030504020204" pitchFamily="34" charset="0"/>
            </a:endParaRPr>
          </a:p>
          <a:p>
            <a:pPr>
              <a:lnSpc>
                <a:spcPts val="1050"/>
              </a:lnSpc>
            </a:pPr>
            <a:endParaRPr lang="en-GB" sz="500" dirty="0">
              <a:solidFill>
                <a:schemeClr val="bg1"/>
              </a:solidFill>
              <a:effectLst/>
              <a:latin typeface="Open Sans" panose="020B0606030504020204" pitchFamily="34" charset="0"/>
              <a:ea typeface="Open Sans" panose="020B0606030504020204" pitchFamily="34" charset="0"/>
              <a:cs typeface="Open Sans" panose="020B0606030504020204" pitchFamily="34" charset="0"/>
            </a:endParaRPr>
          </a:p>
          <a:p>
            <a:pPr marL="171450" indent="-171450">
              <a:lnSpc>
                <a:spcPct val="150000"/>
              </a:lnSpc>
              <a:buFont typeface="Arial" panose="020B0604020202020204" pitchFamily="34" charset="0"/>
              <a:buChar char="•"/>
            </a:pPr>
            <a:r>
              <a:rPr lang="es-ES" sz="1000" dirty="0">
                <a:solidFill>
                  <a:schemeClr val="bg1"/>
                </a:solidFill>
                <a:latin typeface="Open Sans" panose="020B0606030504020204" pitchFamily="34" charset="0"/>
                <a:ea typeface="Open Sans" panose="020B0606030504020204" pitchFamily="34" charset="0"/>
                <a:cs typeface="Open Sans" panose="020B0606030504020204" pitchFamily="34" charset="0"/>
              </a:rPr>
              <a:t>Acceda a datos de servicios populares en la nube, incluidos Google, iCloud, OneDrive, Baidu y otros</a:t>
            </a:r>
          </a:p>
          <a:p>
            <a:pPr marL="171450" indent="-171450">
              <a:lnSpc>
                <a:spcPct val="150000"/>
              </a:lnSpc>
              <a:buFont typeface="Arial" panose="020B0604020202020204" pitchFamily="34" charset="0"/>
              <a:buChar char="•"/>
            </a:pPr>
            <a:r>
              <a:rPr lang="es-ES" sz="1000" dirty="0">
                <a:solidFill>
                  <a:schemeClr val="bg1"/>
                </a:solidFill>
                <a:latin typeface="Open Sans" panose="020B0606030504020204" pitchFamily="34" charset="0"/>
                <a:ea typeface="Open Sans" panose="020B0606030504020204" pitchFamily="34" charset="0"/>
                <a:cs typeface="Open Sans" panose="020B0606030504020204" pitchFamily="34" charset="0"/>
              </a:rPr>
              <a:t>Obtenga soporte especializado para extracciones de plataformas asiáticas populares, como Baidu Cloud (China) y </a:t>
            </a:r>
            <a:r>
              <a:rPr lang="es-ES" sz="1000" dirty="0" err="1">
                <a:solidFill>
                  <a:schemeClr val="bg1"/>
                </a:solidFill>
                <a:latin typeface="Open Sans" panose="020B0606030504020204" pitchFamily="34" charset="0"/>
                <a:ea typeface="Open Sans" panose="020B0606030504020204" pitchFamily="34" charset="0"/>
                <a:cs typeface="Open Sans" panose="020B0606030504020204" pitchFamily="34" charset="0"/>
              </a:rPr>
              <a:t>Naver</a:t>
            </a:r>
            <a:r>
              <a:rPr lang="es-ES" sz="1000" dirty="0">
                <a:solidFill>
                  <a:schemeClr val="bg1"/>
                </a:solidFill>
                <a:latin typeface="Open Sans" panose="020B0606030504020204" pitchFamily="34" charset="0"/>
                <a:ea typeface="Open Sans" panose="020B0606030504020204" pitchFamily="34" charset="0"/>
                <a:cs typeface="Open Sans" panose="020B0606030504020204" pitchFamily="34" charset="0"/>
              </a:rPr>
              <a:t> Cloud (Corea)</a:t>
            </a:r>
          </a:p>
          <a:p>
            <a:pPr marL="171450" indent="-171450">
              <a:lnSpc>
                <a:spcPct val="150000"/>
              </a:lnSpc>
              <a:buFont typeface="Arial" panose="020B0604020202020204" pitchFamily="34" charset="0"/>
              <a:buChar char="•"/>
            </a:pPr>
            <a:r>
              <a:rPr lang="es-ES" sz="1000" dirty="0">
                <a:solidFill>
                  <a:schemeClr val="bg1"/>
                </a:solidFill>
                <a:latin typeface="Open Sans" panose="020B0606030504020204" pitchFamily="34" charset="0"/>
                <a:ea typeface="Open Sans" panose="020B0606030504020204" pitchFamily="34" charset="0"/>
                <a:cs typeface="Open Sans" panose="020B0606030504020204" pitchFamily="34" charset="0"/>
              </a:rPr>
              <a:t>Acceda rápidamente a datos de servicios de correo electrónico basados en la nube, incluidos Google, POP3 e IMAP</a:t>
            </a:r>
          </a:p>
          <a:p>
            <a:pPr marL="171450" indent="-171450">
              <a:lnSpc>
                <a:spcPct val="150000"/>
              </a:lnSpc>
              <a:buFont typeface="Arial" panose="020B0604020202020204" pitchFamily="34" charset="0"/>
              <a:buChar char="•"/>
            </a:pPr>
            <a:r>
              <a:rPr lang="es-ES" sz="1000" dirty="0">
                <a:solidFill>
                  <a:schemeClr val="bg1"/>
                </a:solidFill>
                <a:latin typeface="Open Sans" panose="020B0606030504020204" pitchFamily="34" charset="0"/>
                <a:ea typeface="Open Sans" panose="020B0606030504020204" pitchFamily="34" charset="0"/>
                <a:cs typeface="Open Sans" panose="020B0606030504020204" pitchFamily="34" charset="0"/>
              </a:rPr>
              <a:t>Recopile fácilmente datos críticos de plataformas populares como Facebook, X (Twitter), Tumblr y la aplicación de mensajería </a:t>
            </a:r>
            <a:r>
              <a:rPr lang="es-ES" sz="1000" dirty="0" err="1">
                <a:solidFill>
                  <a:schemeClr val="bg1"/>
                </a:solidFill>
                <a:latin typeface="Open Sans" panose="020B0606030504020204" pitchFamily="34" charset="0"/>
                <a:ea typeface="Open Sans" panose="020B0606030504020204" pitchFamily="34" charset="0"/>
                <a:cs typeface="Open Sans" panose="020B0606030504020204" pitchFamily="34" charset="0"/>
              </a:rPr>
              <a:t>Telegram</a:t>
            </a:r>
            <a:endParaRPr lang="es-ES" sz="1000"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a:p>
            <a:pPr marL="171450" indent="-171450">
              <a:lnSpc>
                <a:spcPct val="150000"/>
              </a:lnSpc>
              <a:buFont typeface="Arial" panose="020B0604020202020204" pitchFamily="34" charset="0"/>
              <a:buChar char="•"/>
            </a:pPr>
            <a:r>
              <a:rPr lang="es-ES" sz="1000" dirty="0">
                <a:solidFill>
                  <a:schemeClr val="bg1"/>
                </a:solidFill>
                <a:latin typeface="Open Sans" panose="020B0606030504020204" pitchFamily="34" charset="0"/>
                <a:ea typeface="Open Sans" panose="020B0606030504020204" pitchFamily="34" charset="0"/>
                <a:cs typeface="Open Sans" panose="020B0606030504020204" pitchFamily="34" charset="0"/>
              </a:rPr>
              <a:t>Recupere datos de dispositivos </a:t>
            </a:r>
            <a:r>
              <a:rPr lang="es-ES" sz="1000" dirty="0" err="1">
                <a:solidFill>
                  <a:schemeClr val="bg1"/>
                </a:solidFill>
                <a:latin typeface="Open Sans" panose="020B0606030504020204" pitchFamily="34" charset="0"/>
                <a:ea typeface="Open Sans" panose="020B0606030504020204" pitchFamily="34" charset="0"/>
                <a:cs typeface="Open Sans" panose="020B0606030504020204" pitchFamily="34" charset="0"/>
              </a:rPr>
              <a:t>IoT</a:t>
            </a:r>
            <a:r>
              <a:rPr lang="es-ES" sz="1000" dirty="0">
                <a:solidFill>
                  <a:schemeClr val="bg1"/>
                </a:solidFill>
                <a:latin typeface="Open Sans" panose="020B0606030504020204" pitchFamily="34" charset="0"/>
                <a:ea typeface="Open Sans" panose="020B0606030504020204" pitchFamily="34" charset="0"/>
                <a:cs typeface="Open Sans" panose="020B0606030504020204" pitchFamily="34" charset="0"/>
              </a:rPr>
              <a:t> de altavoces inteligentes y equipos de hogar inteligente, utilizando autenticación mediante API pública o privada</a:t>
            </a:r>
          </a:p>
          <a:p>
            <a:pPr marL="171450" indent="-171450">
              <a:lnSpc>
                <a:spcPct val="150000"/>
              </a:lnSpc>
              <a:buFont typeface="Arial" panose="020B0604020202020204" pitchFamily="34" charset="0"/>
              <a:buChar char="•"/>
            </a:pPr>
            <a:r>
              <a:rPr lang="es-ES" sz="1000" dirty="0">
                <a:solidFill>
                  <a:schemeClr val="bg1"/>
                </a:solidFill>
                <a:latin typeface="Open Sans" panose="020B0606030504020204" pitchFamily="34" charset="0"/>
                <a:ea typeface="Open Sans" panose="020B0606030504020204" pitchFamily="34" charset="0"/>
                <a:cs typeface="Open Sans" panose="020B0606030504020204" pitchFamily="34" charset="0"/>
              </a:rPr>
              <a:t>Supere barreras de seguridad con soporte para ID/contraseñas, CAPTCHA, verificación en dos pasos y autenticación basada en credenciales</a:t>
            </a:r>
          </a:p>
          <a:p>
            <a:pPr marL="171450" indent="-171450">
              <a:lnSpc>
                <a:spcPct val="150000"/>
              </a:lnSpc>
              <a:buFont typeface="Arial" panose="020B0604020202020204" pitchFamily="34" charset="0"/>
              <a:buChar char="•"/>
            </a:pPr>
            <a:r>
              <a:rPr lang="es-ES" sz="1000" dirty="0">
                <a:solidFill>
                  <a:schemeClr val="bg1"/>
                </a:solidFill>
                <a:latin typeface="Open Sans" panose="020B0606030504020204" pitchFamily="34" charset="0"/>
                <a:ea typeface="Open Sans" panose="020B0606030504020204" pitchFamily="34" charset="0"/>
                <a:cs typeface="Open Sans" panose="020B0606030504020204" pitchFamily="34" charset="0"/>
              </a:rPr>
              <a:t>Realice capturas web cuando las API no estén disponibles para garantizar una recopilación completa de evidencias</a:t>
            </a:r>
          </a:p>
          <a:p>
            <a:pPr marL="171450" indent="-171450">
              <a:lnSpc>
                <a:spcPct val="150000"/>
              </a:lnSpc>
              <a:buFont typeface="Arial" panose="020B0604020202020204" pitchFamily="34" charset="0"/>
              <a:buChar char="•"/>
            </a:pPr>
            <a:r>
              <a:rPr lang="es-ES" sz="1000" dirty="0">
                <a:solidFill>
                  <a:schemeClr val="bg1"/>
                </a:solidFill>
                <a:latin typeface="Open Sans" panose="020B0606030504020204" pitchFamily="34" charset="0"/>
                <a:ea typeface="Open Sans" panose="020B0606030504020204" pitchFamily="34" charset="0"/>
                <a:cs typeface="Open Sans" panose="020B0606030504020204" pitchFamily="34" charset="0"/>
              </a:rPr>
              <a:t>Supervise las adquisiciones en tiempo real</a:t>
            </a:r>
          </a:p>
          <a:p>
            <a:pPr marL="171450" indent="-171450">
              <a:lnSpc>
                <a:spcPct val="150000"/>
              </a:lnSpc>
              <a:buFont typeface="Arial" panose="020B0604020202020204" pitchFamily="34" charset="0"/>
              <a:buChar char="•"/>
            </a:pPr>
            <a:r>
              <a:rPr lang="es-ES" sz="1000" dirty="0">
                <a:solidFill>
                  <a:schemeClr val="bg1"/>
                </a:solidFill>
                <a:latin typeface="Open Sans" panose="020B0606030504020204" pitchFamily="34" charset="0"/>
                <a:ea typeface="Open Sans" panose="020B0606030504020204" pitchFamily="34" charset="0"/>
                <a:cs typeface="Open Sans" panose="020B0606030504020204" pitchFamily="34" charset="0"/>
              </a:rPr>
              <a:t>Agilice las investigaciones con búsquedas ‘Tag’ preclasificadas para un acceso más rápido a los datos</a:t>
            </a:r>
          </a:p>
          <a:p>
            <a:pPr marL="171450" indent="-171450">
              <a:lnSpc>
                <a:spcPct val="150000"/>
              </a:lnSpc>
              <a:buFont typeface="Arial" panose="020B0604020202020204" pitchFamily="34" charset="0"/>
              <a:buChar char="•"/>
            </a:pPr>
            <a:r>
              <a:rPr lang="es-ES" sz="1000" dirty="0">
                <a:solidFill>
                  <a:schemeClr val="bg1"/>
                </a:solidFill>
                <a:latin typeface="Open Sans" panose="020B0606030504020204" pitchFamily="34" charset="0"/>
                <a:ea typeface="Open Sans" panose="020B0606030504020204" pitchFamily="34" charset="0"/>
                <a:cs typeface="Open Sans" panose="020B0606030504020204" pitchFamily="34" charset="0"/>
              </a:rPr>
              <a:t>Previsualice imágenes, vídeos, documentos y correos electrónicos con visores integrados</a:t>
            </a:r>
          </a:p>
          <a:p>
            <a:pPr marL="171450" indent="-171450">
              <a:lnSpc>
                <a:spcPct val="150000"/>
              </a:lnSpc>
              <a:buFont typeface="Arial" panose="020B0604020202020204" pitchFamily="34" charset="0"/>
              <a:buChar char="•"/>
            </a:pPr>
            <a:r>
              <a:rPr lang="es-ES" sz="1000" dirty="0">
                <a:solidFill>
                  <a:schemeClr val="bg1"/>
                </a:solidFill>
                <a:latin typeface="Open Sans" panose="020B0606030504020204" pitchFamily="34" charset="0"/>
                <a:ea typeface="Open Sans" panose="020B0606030504020204" pitchFamily="34" charset="0"/>
                <a:cs typeface="Open Sans" panose="020B0606030504020204" pitchFamily="34" charset="0"/>
              </a:rPr>
              <a:t>Garantice la integridad de la evidencia utilizando algoritmos de hash robustos como MD5 y SHA256</a:t>
            </a:r>
          </a:p>
          <a:p>
            <a:pPr marL="171450" indent="-171450">
              <a:lnSpc>
                <a:spcPct val="150000"/>
              </a:lnSpc>
              <a:buFont typeface="Arial" panose="020B0604020202020204" pitchFamily="34" charset="0"/>
              <a:buChar char="•"/>
            </a:pPr>
            <a:r>
              <a:rPr lang="es-ES" sz="1000" dirty="0">
                <a:solidFill>
                  <a:schemeClr val="bg1"/>
                </a:solidFill>
                <a:latin typeface="Open Sans" panose="020B0606030504020204" pitchFamily="34" charset="0"/>
                <a:ea typeface="Open Sans" panose="020B0606030504020204" pitchFamily="34" charset="0"/>
                <a:cs typeface="Open Sans" panose="020B0606030504020204" pitchFamily="34" charset="0"/>
              </a:rPr>
              <a:t>Genere informes detallados en múltiples formatos, incluidos PDF y Excel</a:t>
            </a:r>
            <a:endParaRPr lang="en-GB" sz="1000" b="0" i="0" noProof="0" dirty="0">
              <a:solidFill>
                <a:schemeClr val="bg1"/>
              </a:solidFill>
              <a:effectLst/>
              <a:latin typeface="Open Sans" panose="020B0606030504020204" pitchFamily="34" charset="0"/>
              <a:ea typeface="Open Sans" panose="020B0606030504020204" pitchFamily="34" charset="0"/>
              <a:cs typeface="Open Sans" panose="020B0606030504020204" pitchFamily="34" charset="0"/>
            </a:endParaRPr>
          </a:p>
        </p:txBody>
      </p:sp>
      <p:sp>
        <p:nvSpPr>
          <p:cNvPr id="6" name="TextBox 5">
            <a:extLst>
              <a:ext uri="{FF2B5EF4-FFF2-40B4-BE49-F238E27FC236}">
                <a16:creationId xmlns:a16="http://schemas.microsoft.com/office/drawing/2014/main" id="{7D89A25D-8A17-2C4F-14FC-405724B506BD}"/>
              </a:ext>
            </a:extLst>
          </p:cNvPr>
          <p:cNvSpPr txBox="1"/>
          <p:nvPr/>
        </p:nvSpPr>
        <p:spPr>
          <a:xfrm>
            <a:off x="8017669" y="1766012"/>
            <a:ext cx="4648200" cy="923330"/>
          </a:xfrm>
          <a:prstGeom prst="rect">
            <a:avLst/>
          </a:prstGeom>
          <a:noFill/>
        </p:spPr>
        <p:txBody>
          <a:bodyPr wrap="square">
            <a:spAutoFit/>
          </a:bodyPr>
          <a:lstStyle/>
          <a:p>
            <a:pPr algn="ctr"/>
            <a:r>
              <a:rPr lang="es-ES" dirty="0">
                <a:solidFill>
                  <a:srgbClr val="43A4DD"/>
                </a:solidFill>
                <a:latin typeface="Open Sans" panose="020B0606030504020204" pitchFamily="34" charset="0"/>
              </a:rPr>
              <a:t>EXTRACCIÓN SEGURA DE DATOS DESDE SERVICIOS EN LA NUBE, DISPOSITIVOS IOT Y LA WEB</a:t>
            </a:r>
            <a:endParaRPr lang="en-GB" sz="2000" noProof="0" dirty="0">
              <a:solidFill>
                <a:srgbClr val="43A4DD"/>
              </a:solidFill>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2918923757"/>
      </p:ext>
    </p:extLst>
  </p:cSld>
  <p:clrMapOvr>
    <a:masterClrMapping/>
  </p:clrMapOvr>
  <p:transition>
    <p:fade/>
  </p:transition>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D798C8F8-6486-7010-C7A7-BEEE5652BC19}"/>
              </a:ext>
            </a:extLst>
          </p:cNvPr>
          <p:cNvPicPr>
            <a:picLocks noChangeAspect="1"/>
          </p:cNvPicPr>
          <p:nvPr/>
        </p:nvPicPr>
        <p:blipFill>
          <a:blip r:embed="rId3">
            <a:extLst>
              <a:ext uri="{28A0092B-C50C-407E-A947-70E740481C1C}">
                <a14:useLocalDpi xmlns:a14="http://schemas.microsoft.com/office/drawing/2010/main" val="0"/>
              </a:ext>
            </a:extLst>
          </a:blip>
          <a:srcRect t="15881"/>
          <a:stretch/>
        </p:blipFill>
        <p:spPr>
          <a:xfrm>
            <a:off x="7941469" y="2790825"/>
            <a:ext cx="4267200" cy="2826537"/>
          </a:xfrm>
          <a:prstGeom prst="rect">
            <a:avLst/>
          </a:prstGeom>
        </p:spPr>
      </p:pic>
      <p:sp>
        <p:nvSpPr>
          <p:cNvPr id="27" name="object 18">
            <a:extLst>
              <a:ext uri="{FF2B5EF4-FFF2-40B4-BE49-F238E27FC236}">
                <a16:creationId xmlns:a16="http://schemas.microsoft.com/office/drawing/2014/main" id="{6696B1BE-5B6F-467E-8E30-02930032D67E}"/>
              </a:ext>
            </a:extLst>
          </p:cNvPr>
          <p:cNvSpPr txBox="1"/>
          <p:nvPr/>
        </p:nvSpPr>
        <p:spPr>
          <a:xfrm>
            <a:off x="882000" y="1800000"/>
            <a:ext cx="6297469" cy="4571999"/>
          </a:xfrm>
          <a:prstGeom prst="rect">
            <a:avLst/>
          </a:prstGeom>
        </p:spPr>
        <p:txBody>
          <a:bodyPr vert="horz" wrap="square" lIns="0" tIns="0" rIns="0" bIns="0" rtlCol="0" anchor="t">
            <a:noAutofit/>
          </a:bodyPr>
          <a:lstStyle/>
          <a:p>
            <a:pPr marR="5080">
              <a:lnSpc>
                <a:spcPct val="107000"/>
              </a:lnSpc>
              <a:spcBef>
                <a:spcPts val="1000"/>
              </a:spcBef>
              <a:spcAft>
                <a:spcPts val="800"/>
              </a:spcAft>
            </a:pPr>
            <a:r>
              <a:rPr lang="es-ES" sz="1500" spc="-5" dirty="0">
                <a:solidFill>
                  <a:srgbClr val="27AAE1"/>
                </a:solidFill>
                <a:latin typeface="Open Sans" panose="020B0606030504020204" pitchFamily="34" charset="0"/>
                <a:ea typeface="Open Sans" panose="020B0606030504020204" pitchFamily="34" charset="0"/>
                <a:cs typeface="Open Sans" panose="020B0606030504020204" pitchFamily="34" charset="0"/>
              </a:rPr>
              <a:t>EXTRACCIÓN RÁPIDA DE DATOS A TRAVÉS DE LA RED</a:t>
            </a:r>
          </a:p>
          <a:p>
            <a:pPr marR="5080">
              <a:lnSpc>
                <a:spcPct val="107000"/>
              </a:lnSpc>
              <a:spcBef>
                <a:spcPts val="1000"/>
              </a:spcBef>
              <a:spcAft>
                <a:spcPts val="800"/>
              </a:spcAft>
            </a:pPr>
            <a:r>
              <a:rPr lang="es-ES" sz="1000" dirty="0">
                <a:solidFill>
                  <a:schemeClr val="bg1"/>
                </a:solidFill>
                <a:latin typeface="Open Sans" panose="020B0606030504020204" pitchFamily="34" charset="0"/>
                <a:ea typeface="Open Sans" panose="020B0606030504020204" pitchFamily="34" charset="0"/>
                <a:cs typeface="Open Sans" panose="020B0606030504020204" pitchFamily="34" charset="0"/>
              </a:rPr>
              <a:t>Descubra Remote </a:t>
            </a:r>
            <a:r>
              <a:rPr lang="es-ES" sz="1000" dirty="0" err="1">
                <a:solidFill>
                  <a:schemeClr val="bg1"/>
                </a:solidFill>
                <a:latin typeface="Open Sans" panose="020B0606030504020204" pitchFamily="34" charset="0"/>
                <a:ea typeface="Open Sans" panose="020B0606030504020204" pitchFamily="34" charset="0"/>
                <a:cs typeface="Open Sans" panose="020B0606030504020204" pitchFamily="34" charset="0"/>
              </a:rPr>
              <a:t>Acquisition</a:t>
            </a:r>
            <a:r>
              <a:rPr lang="es-ES" sz="1000" dirty="0">
                <a:solidFill>
                  <a:schemeClr val="bg1"/>
                </a:solidFill>
                <a:latin typeface="Open Sans" panose="020B0606030504020204" pitchFamily="34" charset="0"/>
                <a:ea typeface="Open Sans" panose="020B0606030504020204" pitchFamily="34" charset="0"/>
                <a:cs typeface="Open Sans" panose="020B0606030504020204" pitchFamily="34" charset="0"/>
              </a:rPr>
              <a:t>, una solución ligera que aprovecha nuestra tecnología de adquisición rápida para permitir extracciones de datos rápidas y seguras en entornos de red.</a:t>
            </a:r>
          </a:p>
          <a:p>
            <a:pPr>
              <a:lnSpc>
                <a:spcPct val="140000"/>
              </a:lnSpc>
            </a:pPr>
            <a:endParaRPr lang="es-ES" sz="300"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a:p>
            <a:pPr>
              <a:lnSpc>
                <a:spcPct val="140000"/>
              </a:lnSpc>
            </a:pPr>
            <a:r>
              <a:rPr lang="es-ES" sz="1000" dirty="0">
                <a:solidFill>
                  <a:schemeClr val="bg1"/>
                </a:solidFill>
                <a:latin typeface="Open Sans" panose="020B0606030504020204" pitchFamily="34" charset="0"/>
                <a:ea typeface="Open Sans" panose="020B0606030504020204" pitchFamily="34" charset="0"/>
                <a:cs typeface="Open Sans" panose="020B0606030504020204" pitchFamily="34" charset="0"/>
              </a:rPr>
              <a:t>Capture fácilmente detalles críticos del sistema, contenidos de RAM, credenciales de usuario, historial del navegador, datos de criptomonedas e imágenes físicas completas de </a:t>
            </a:r>
            <a:r>
              <a:rPr lang="es-ES" sz="1000" dirty="0" err="1">
                <a:solidFill>
                  <a:schemeClr val="bg1"/>
                </a:solidFill>
                <a:latin typeface="Open Sans" panose="020B0606030504020204" pitchFamily="34" charset="0"/>
                <a:ea typeface="Open Sans" panose="020B0606030504020204" pitchFamily="34" charset="0"/>
                <a:cs typeface="Open Sans" panose="020B0606030504020204" pitchFamily="34" charset="0"/>
              </a:rPr>
              <a:t>endpoints</a:t>
            </a:r>
            <a:r>
              <a:rPr lang="es-ES" sz="1000" dirty="0">
                <a:solidFill>
                  <a:schemeClr val="bg1"/>
                </a:solidFill>
                <a:latin typeface="Open Sans" panose="020B0606030504020204" pitchFamily="34" charset="0"/>
                <a:ea typeface="Open Sans" panose="020B0606030504020204" pitchFamily="34" charset="0"/>
                <a:cs typeface="Open Sans" panose="020B0606030504020204" pitchFamily="34" charset="0"/>
              </a:rPr>
              <a:t>, todo ello con la flexibilidad de reanudar las extracciones desde el punto en que se interrumpieron en caso de fallos o caídas de red.</a:t>
            </a:r>
          </a:p>
          <a:p>
            <a:pPr>
              <a:lnSpc>
                <a:spcPct val="140000"/>
              </a:lnSpc>
            </a:pPr>
            <a:endParaRPr lang="en-GB" sz="1000" noProof="0"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a:p>
            <a:pPr marL="171450" indent="-171450">
              <a:lnSpc>
                <a:spcPct val="140000"/>
              </a:lnSpc>
              <a:buFont typeface="Arial"/>
              <a:buChar char="•"/>
            </a:pPr>
            <a:r>
              <a:rPr lang="es-ES" sz="1000" dirty="0">
                <a:solidFill>
                  <a:schemeClr val="bg1"/>
                </a:solidFill>
                <a:latin typeface="Open Sans" panose="020B0606030504020204" pitchFamily="34" charset="0"/>
                <a:ea typeface="Open Sans" panose="020B0606030504020204" pitchFamily="34" charset="0"/>
                <a:cs typeface="Open Sans" panose="020B0606030504020204" pitchFamily="34" charset="0"/>
              </a:rPr>
              <a:t>Recopile datos mediante agentes de red que pueden desplegarse manual o remotamente a través de Windows Remote Management</a:t>
            </a:r>
          </a:p>
          <a:p>
            <a:pPr marL="171450" indent="-171450">
              <a:lnSpc>
                <a:spcPct val="140000"/>
              </a:lnSpc>
              <a:buFont typeface="Arial"/>
              <a:buChar char="•"/>
            </a:pPr>
            <a:r>
              <a:rPr lang="es-ES" sz="1000" dirty="0">
                <a:solidFill>
                  <a:schemeClr val="bg1"/>
                </a:solidFill>
                <a:latin typeface="Open Sans" panose="020B0606030504020204" pitchFamily="34" charset="0"/>
                <a:ea typeface="Open Sans" panose="020B0606030504020204" pitchFamily="34" charset="0"/>
                <a:cs typeface="Open Sans" panose="020B0606030504020204" pitchFamily="34" charset="0"/>
              </a:rPr>
              <a:t>Inicie extracciones de datos específicas o cree imágenes físicas completas directamente desde Detego </a:t>
            </a:r>
            <a:r>
              <a:rPr lang="es-ES" sz="1000" dirty="0" err="1">
                <a:solidFill>
                  <a:schemeClr val="bg1"/>
                </a:solidFill>
                <a:latin typeface="Open Sans" panose="020B0606030504020204" pitchFamily="34" charset="0"/>
                <a:ea typeface="Open Sans" panose="020B0606030504020204" pitchFamily="34" charset="0"/>
                <a:cs typeface="Open Sans" panose="020B0606030504020204" pitchFamily="34" charset="0"/>
              </a:rPr>
              <a:t>Analyse</a:t>
            </a:r>
            <a:r>
              <a:rPr lang="es-ES" sz="1000" dirty="0">
                <a:solidFill>
                  <a:schemeClr val="bg1"/>
                </a:solidFill>
                <a:latin typeface="Open Sans" panose="020B0606030504020204" pitchFamily="34" charset="0"/>
                <a:ea typeface="Open Sans" panose="020B0606030504020204" pitchFamily="34" charset="0"/>
                <a:cs typeface="Open Sans" panose="020B0606030504020204" pitchFamily="34" charset="0"/>
              </a:rPr>
              <a:t> AI+</a:t>
            </a:r>
          </a:p>
          <a:p>
            <a:pPr marL="171450" indent="-171450">
              <a:lnSpc>
                <a:spcPct val="140000"/>
              </a:lnSpc>
              <a:buFont typeface="Arial"/>
              <a:buChar char="•"/>
            </a:pPr>
            <a:r>
              <a:rPr lang="es-ES" sz="1000" dirty="0">
                <a:solidFill>
                  <a:schemeClr val="bg1"/>
                </a:solidFill>
                <a:latin typeface="Open Sans" panose="020B0606030504020204" pitchFamily="34" charset="0"/>
                <a:ea typeface="Open Sans" panose="020B0606030504020204" pitchFamily="34" charset="0"/>
                <a:cs typeface="Open Sans" panose="020B0606030504020204" pitchFamily="34" charset="0"/>
              </a:rPr>
              <a:t>Extraiga remotamente datos de RAM en vivo sin necesidad de acceso físico al dispositivo objetivo</a:t>
            </a:r>
          </a:p>
          <a:p>
            <a:pPr marL="171450" indent="-171450">
              <a:lnSpc>
                <a:spcPct val="140000"/>
              </a:lnSpc>
              <a:buFont typeface="Arial"/>
              <a:buChar char="•"/>
            </a:pPr>
            <a:r>
              <a:rPr lang="es-ES" sz="1000" dirty="0">
                <a:solidFill>
                  <a:schemeClr val="bg1"/>
                </a:solidFill>
                <a:latin typeface="Open Sans" panose="020B0606030504020204" pitchFamily="34" charset="0"/>
                <a:ea typeface="Open Sans" panose="020B0606030504020204" pitchFamily="34" charset="0"/>
                <a:cs typeface="Open Sans" panose="020B0606030504020204" pitchFamily="34" charset="0"/>
              </a:rPr>
              <a:t>Realice extracciones selectivas fácilmente, dirigiéndose a directorios de usuario específicos, carpetas, discos o rutas personalizadas</a:t>
            </a:r>
          </a:p>
          <a:p>
            <a:pPr marL="171450" indent="-171450">
              <a:lnSpc>
                <a:spcPct val="140000"/>
              </a:lnSpc>
              <a:buFont typeface="Arial"/>
              <a:buChar char="•"/>
            </a:pPr>
            <a:r>
              <a:rPr lang="es-ES" sz="1000" dirty="0">
                <a:solidFill>
                  <a:schemeClr val="bg1"/>
                </a:solidFill>
                <a:latin typeface="Open Sans" panose="020B0606030504020204" pitchFamily="34" charset="0"/>
                <a:ea typeface="Open Sans" panose="020B0606030504020204" pitchFamily="34" charset="0"/>
                <a:cs typeface="Open Sans" panose="020B0606030504020204" pitchFamily="34" charset="0"/>
              </a:rPr>
              <a:t>Obtenga un control granular estableciendo límites globales de tamaño de extracción para extracciones lógicas</a:t>
            </a:r>
          </a:p>
          <a:p>
            <a:pPr marL="171450" indent="-171450">
              <a:lnSpc>
                <a:spcPct val="140000"/>
              </a:lnSpc>
              <a:buFont typeface="Arial"/>
              <a:buChar char="•"/>
            </a:pPr>
            <a:r>
              <a:rPr lang="es-ES" sz="1000" dirty="0">
                <a:solidFill>
                  <a:schemeClr val="bg1"/>
                </a:solidFill>
                <a:latin typeface="Open Sans" panose="020B0606030504020204" pitchFamily="34" charset="0"/>
                <a:ea typeface="Open Sans" panose="020B0606030504020204" pitchFamily="34" charset="0"/>
                <a:cs typeface="Open Sans" panose="020B0606030504020204" pitchFamily="34" charset="0"/>
              </a:rPr>
              <a:t>Realice imágenes forenses de medios de almacenamiento conectados a ordenadores o portátiles en red de forma remota</a:t>
            </a:r>
            <a:endParaRPr lang="en-GB" sz="1000" noProof="0"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pic>
        <p:nvPicPr>
          <p:cNvPr id="2" name="Picture 1">
            <a:extLst>
              <a:ext uri="{FF2B5EF4-FFF2-40B4-BE49-F238E27FC236}">
                <a16:creationId xmlns:a16="http://schemas.microsoft.com/office/drawing/2014/main" id="{C7056752-C6AD-687D-3147-3C13B22C81D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73869" y="360000"/>
            <a:ext cx="7109051" cy="1206000"/>
          </a:xfrm>
          <a:prstGeom prst="rect">
            <a:avLst/>
          </a:prstGeom>
        </p:spPr>
      </p:pic>
      <p:sp>
        <p:nvSpPr>
          <p:cNvPr id="3" name="TextBox 2">
            <a:extLst>
              <a:ext uri="{FF2B5EF4-FFF2-40B4-BE49-F238E27FC236}">
                <a16:creationId xmlns:a16="http://schemas.microsoft.com/office/drawing/2014/main" id="{1838DB4F-EA30-CEAB-0C3C-30D79DC71599}"/>
              </a:ext>
            </a:extLst>
          </p:cNvPr>
          <p:cNvSpPr txBox="1"/>
          <p:nvPr/>
        </p:nvSpPr>
        <p:spPr>
          <a:xfrm>
            <a:off x="7865269" y="1775162"/>
            <a:ext cx="4697269" cy="1015663"/>
          </a:xfrm>
          <a:prstGeom prst="rect">
            <a:avLst/>
          </a:prstGeom>
          <a:noFill/>
        </p:spPr>
        <p:txBody>
          <a:bodyPr wrap="square">
            <a:spAutoFit/>
          </a:bodyPr>
          <a:lstStyle/>
          <a:p>
            <a:pPr algn="ctr"/>
            <a:r>
              <a:rPr lang="es-ES" sz="2000" dirty="0">
                <a:solidFill>
                  <a:srgbClr val="43A4DD"/>
                </a:solidFill>
                <a:latin typeface="Open Sans" panose="020B0606030504020204" pitchFamily="34" charset="0"/>
                <a:ea typeface="Open Sans" panose="020B0606030504020204" pitchFamily="34" charset="0"/>
                <a:cs typeface="Open Sans" panose="020B0606030504020204" pitchFamily="34" charset="0"/>
              </a:rPr>
              <a:t>HABILITE LA CREACIÓN RÁPIDA DE IMÁGENES FORENSES EN ENTORNOS DE RED</a:t>
            </a:r>
            <a:endParaRPr lang="en-GB" sz="2000" noProof="0" dirty="0">
              <a:solidFill>
                <a:srgbClr val="43A4DD"/>
              </a:solidFill>
            </a:endParaRPr>
          </a:p>
        </p:txBody>
      </p:sp>
    </p:spTree>
    <p:extLst>
      <p:ext uri="{BB962C8B-B14F-4D97-AF65-F5344CB8AC3E}">
        <p14:creationId xmlns:p14="http://schemas.microsoft.com/office/powerpoint/2010/main" val="1665422669"/>
      </p:ext>
    </p:extLst>
  </p:cSld>
  <p:clrMapOvr>
    <a:masterClrMapping/>
  </p:clrMapOvr>
  <p:transition>
    <p:fade/>
  </p:transition>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E6B1443F-2E81-B272-D713-DE1708056B9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709528" y="6173025"/>
            <a:ext cx="791617" cy="885000"/>
          </a:xfrm>
          <a:prstGeom prst="rect">
            <a:avLst/>
          </a:prstGeom>
        </p:spPr>
      </p:pic>
      <p:sp>
        <p:nvSpPr>
          <p:cNvPr id="3" name="Content Placeholder 2">
            <a:extLst>
              <a:ext uri="{FF2B5EF4-FFF2-40B4-BE49-F238E27FC236}">
                <a16:creationId xmlns:a16="http://schemas.microsoft.com/office/drawing/2014/main" id="{F381F434-5D0C-FEB6-8414-99E2EFD7A545}"/>
              </a:ext>
            </a:extLst>
          </p:cNvPr>
          <p:cNvSpPr>
            <a:spLocks noGrp="1"/>
          </p:cNvSpPr>
          <p:nvPr>
            <p:ph idx="1"/>
          </p:nvPr>
        </p:nvSpPr>
        <p:spPr>
          <a:xfrm>
            <a:off x="876843" y="1579044"/>
            <a:ext cx="7306628" cy="4325938"/>
          </a:xfrm>
        </p:spPr>
        <p:txBody>
          <a:bodyPr/>
          <a:lstStyle/>
          <a:p>
            <a:pPr marL="0" indent="0">
              <a:lnSpc>
                <a:spcPct val="107000"/>
              </a:lnSpc>
              <a:spcBef>
                <a:spcPts val="600"/>
              </a:spcBef>
              <a:spcAft>
                <a:spcPts val="600"/>
              </a:spcAft>
              <a:buNone/>
            </a:pPr>
            <a:r>
              <a:rPr lang="es-ES" sz="1500" spc="-5" dirty="0">
                <a:solidFill>
                  <a:srgbClr val="27AAE1"/>
                </a:solidFill>
                <a:latin typeface="Open Sans" panose="020B0606030504020204" pitchFamily="34" charset="0"/>
                <a:ea typeface="Open Sans" panose="020B0606030504020204" pitchFamily="34" charset="0"/>
                <a:cs typeface="Open Sans" panose="020B0606030504020204" pitchFamily="34" charset="0"/>
              </a:rPr>
              <a:t>GENERE INTELIGENCIA DIGITAL CON RAPIDEZ</a:t>
            </a:r>
          </a:p>
          <a:p>
            <a:pPr marL="0" indent="0">
              <a:lnSpc>
                <a:spcPct val="107000"/>
              </a:lnSpc>
              <a:spcBef>
                <a:spcPts val="600"/>
              </a:spcBef>
              <a:spcAft>
                <a:spcPts val="600"/>
              </a:spcAft>
              <a:buNone/>
            </a:pPr>
            <a:r>
              <a:rPr lang="es-ES" sz="970" dirty="0">
                <a:latin typeface="Open Sans" panose="020B0606030504020204" pitchFamily="34" charset="0"/>
                <a:ea typeface="Open Sans" panose="020B0606030504020204" pitchFamily="34" charset="0"/>
                <a:cs typeface="Open Sans" panose="020B0606030504020204" pitchFamily="34" charset="0"/>
              </a:rPr>
              <a:t>Detego </a:t>
            </a:r>
            <a:r>
              <a:rPr lang="es-ES" sz="970" dirty="0" err="1">
                <a:latin typeface="Open Sans" panose="020B0606030504020204" pitchFamily="34" charset="0"/>
                <a:ea typeface="Open Sans" panose="020B0606030504020204" pitchFamily="34" charset="0"/>
                <a:cs typeface="Open Sans" panose="020B0606030504020204" pitchFamily="34" charset="0"/>
              </a:rPr>
              <a:t>Analyse</a:t>
            </a:r>
            <a:r>
              <a:rPr lang="es-ES" sz="970" dirty="0">
                <a:latin typeface="Open Sans" panose="020B0606030504020204" pitchFamily="34" charset="0"/>
                <a:ea typeface="Open Sans" panose="020B0606030504020204" pitchFamily="34" charset="0"/>
                <a:cs typeface="Open Sans" panose="020B0606030504020204" pitchFamily="34" charset="0"/>
              </a:rPr>
              <a:t> AI+ es una potente plataforma analítica que integra adquisiciones forenses procedentes de soluciones de Detego y herramientas de terceros, aprovechando analítica avanzada impulsada por IA y automatización para realizar análisis en profundidad, descubrir evidencias forenses y generar informes listos para tribunales.</a:t>
            </a:r>
          </a:p>
          <a:p>
            <a:pPr>
              <a:spcBef>
                <a:spcPts val="600"/>
              </a:spcBef>
            </a:pPr>
            <a:r>
              <a:rPr lang="es-ES" sz="900" dirty="0">
                <a:latin typeface="Open Sans" panose="020B0606030504020204" pitchFamily="34" charset="0"/>
                <a:ea typeface="Open Sans" panose="020B0606030504020204" pitchFamily="34" charset="0"/>
                <a:cs typeface="Open Sans" panose="020B0606030504020204" pitchFamily="34" charset="0"/>
              </a:rPr>
              <a:t>Agilice el descubrimiento de evidencias con flujos de trabajo analíticos avanzados y búsquedas rápidas de texto y palabras clave</a:t>
            </a:r>
          </a:p>
          <a:p>
            <a:pPr>
              <a:spcBef>
                <a:spcPts val="600"/>
              </a:spcBef>
            </a:pPr>
            <a:r>
              <a:rPr lang="es-ES" sz="900" dirty="0">
                <a:latin typeface="Open Sans" panose="020B0606030504020204" pitchFamily="34" charset="0"/>
                <a:ea typeface="Open Sans" panose="020B0606030504020204" pitchFamily="34" charset="0"/>
                <a:cs typeface="Open Sans" panose="020B0606030504020204" pitchFamily="34" charset="0"/>
              </a:rPr>
              <a:t>Utilice reconocimiento facial impulsado por IA para analizar grandes conjuntos de imágenes y vídeos, identificando sospechosos, testigos y personas de interés en segundos (</a:t>
            </a:r>
            <a:r>
              <a:rPr lang="es-ES" sz="900" dirty="0" err="1">
                <a:latin typeface="Open Sans" panose="020B0606030504020204" pitchFamily="34" charset="0"/>
                <a:ea typeface="Open Sans" panose="020B0606030504020204" pitchFamily="34" charset="0"/>
                <a:cs typeface="Open Sans" panose="020B0606030504020204" pitchFamily="34" charset="0"/>
              </a:rPr>
              <a:t>Analyse</a:t>
            </a:r>
            <a:r>
              <a:rPr lang="es-ES" sz="900" dirty="0">
                <a:latin typeface="Open Sans" panose="020B0606030504020204" pitchFamily="34" charset="0"/>
                <a:ea typeface="Open Sans" panose="020B0606030504020204" pitchFamily="34" charset="0"/>
                <a:cs typeface="Open Sans" panose="020B0606030504020204" pitchFamily="34" charset="0"/>
              </a:rPr>
              <a:t> AI+ detecta más de 20 rostros por segundo, 4 veces más rápido que el promedio de la industria)</a:t>
            </a:r>
          </a:p>
          <a:p>
            <a:pPr>
              <a:spcBef>
                <a:spcPts val="600"/>
              </a:spcBef>
            </a:pPr>
            <a:r>
              <a:rPr lang="es-ES" sz="900" dirty="0">
                <a:latin typeface="Open Sans" panose="020B0606030504020204" pitchFamily="34" charset="0"/>
                <a:ea typeface="Open Sans" panose="020B0606030504020204" pitchFamily="34" charset="0"/>
                <a:cs typeface="Open Sans" panose="020B0606030504020204" pitchFamily="34" charset="0"/>
              </a:rPr>
              <a:t>Detecte instantáneamente imágenes y vídeos generados por IA mediante análisis rápido de metadatos</a:t>
            </a:r>
          </a:p>
          <a:p>
            <a:pPr>
              <a:spcBef>
                <a:spcPts val="600"/>
              </a:spcBef>
            </a:pPr>
            <a:r>
              <a:rPr lang="es-ES" sz="900" dirty="0">
                <a:latin typeface="Open Sans" panose="020B0606030504020204" pitchFamily="34" charset="0"/>
                <a:ea typeface="Open Sans" panose="020B0606030504020204" pitchFamily="34" charset="0"/>
                <a:cs typeface="Open Sans" panose="020B0606030504020204" pitchFamily="34" charset="0"/>
              </a:rPr>
              <a:t>Reduzca el análisis manual de datos con búsqueda semántica impulsada por IA, identificando rápidamente conceptos y contextos más amplios como “niños angustiados”, “hombres enmascarados con armas por la noche” o “capturas de pantalla de datos de cuentas de clientes”</a:t>
            </a:r>
          </a:p>
          <a:p>
            <a:pPr>
              <a:spcBef>
                <a:spcPts val="600"/>
              </a:spcBef>
            </a:pPr>
            <a:r>
              <a:rPr lang="es-ES" sz="900" dirty="0">
                <a:latin typeface="Open Sans" panose="020B0606030504020204" pitchFamily="34" charset="0"/>
                <a:ea typeface="Open Sans" panose="020B0606030504020204" pitchFamily="34" charset="0"/>
                <a:cs typeface="Open Sans" panose="020B0606030504020204" pitchFamily="34" charset="0"/>
              </a:rPr>
              <a:t>Aproveche herramientas de detección impulsadas por IA para identificar rápidamente contenido crítico como armas, drogas, desnudez, imágenes indecentes y más</a:t>
            </a:r>
          </a:p>
          <a:p>
            <a:pPr>
              <a:spcBef>
                <a:spcPts val="600"/>
              </a:spcBef>
            </a:pPr>
            <a:r>
              <a:rPr lang="es-ES" sz="900" dirty="0">
                <a:latin typeface="Open Sans" panose="020B0606030504020204" pitchFamily="34" charset="0"/>
                <a:ea typeface="Open Sans" panose="020B0606030504020204" pitchFamily="34" charset="0"/>
                <a:cs typeface="Open Sans" panose="020B0606030504020204" pitchFamily="34" charset="0"/>
              </a:rPr>
              <a:t>Relacione ubicaciones y objetos con potentes herramientas de búsqueda de imágenes, utilizando imágenes de referencia o la función “mostrar similares” para detectar signos, símbolos, movimientos, patrones y diseños específicos</a:t>
            </a:r>
          </a:p>
          <a:p>
            <a:pPr>
              <a:spcBef>
                <a:spcPts val="600"/>
              </a:spcBef>
            </a:pPr>
            <a:r>
              <a:rPr lang="es-ES" sz="900" dirty="0">
                <a:latin typeface="Open Sans" panose="020B0606030504020204" pitchFamily="34" charset="0"/>
                <a:ea typeface="Open Sans" panose="020B0606030504020204" pitchFamily="34" charset="0"/>
                <a:cs typeface="Open Sans" panose="020B0606030504020204" pitchFamily="34" charset="0"/>
              </a:rPr>
              <a:t>Extraiga texto clave para las investigaciones a partir de imágenes y vídeos con la función OCR multilingüe de </a:t>
            </a:r>
            <a:r>
              <a:rPr lang="es-ES" sz="900" dirty="0" err="1">
                <a:latin typeface="Open Sans" panose="020B0606030504020204" pitchFamily="34" charset="0"/>
                <a:ea typeface="Open Sans" panose="020B0606030504020204" pitchFamily="34" charset="0"/>
                <a:cs typeface="Open Sans" panose="020B0606030504020204" pitchFamily="34" charset="0"/>
              </a:rPr>
              <a:t>Analyse</a:t>
            </a:r>
            <a:r>
              <a:rPr lang="es-ES" sz="900" dirty="0">
                <a:latin typeface="Open Sans" panose="020B0606030504020204" pitchFamily="34" charset="0"/>
                <a:ea typeface="Open Sans" panose="020B0606030504020204" pitchFamily="34" charset="0"/>
                <a:cs typeface="Open Sans" panose="020B0606030504020204" pitchFamily="34" charset="0"/>
              </a:rPr>
              <a:t> AI+</a:t>
            </a:r>
          </a:p>
          <a:p>
            <a:pPr>
              <a:spcBef>
                <a:spcPts val="600"/>
              </a:spcBef>
            </a:pPr>
            <a:r>
              <a:rPr lang="es-ES" sz="900" dirty="0">
                <a:latin typeface="Open Sans" panose="020B0606030504020204" pitchFamily="34" charset="0"/>
                <a:ea typeface="Open Sans" panose="020B0606030504020204" pitchFamily="34" charset="0"/>
                <a:cs typeface="Open Sans" panose="020B0606030504020204" pitchFamily="34" charset="0"/>
              </a:rPr>
              <a:t>Traduzca y transcriba contenido de audio y vídeo de más de 50 idiomas al inglés a velocidades superiores a 1.000 palabras por minuto</a:t>
            </a:r>
          </a:p>
          <a:p>
            <a:pPr>
              <a:spcBef>
                <a:spcPts val="600"/>
              </a:spcBef>
            </a:pPr>
            <a:r>
              <a:rPr lang="es-ES" sz="900" dirty="0">
                <a:latin typeface="Open Sans" panose="020B0606030504020204" pitchFamily="34" charset="0"/>
                <a:ea typeface="Open Sans" panose="020B0606030504020204" pitchFamily="34" charset="0"/>
                <a:cs typeface="Open Sans" panose="020B0606030504020204" pitchFamily="34" charset="0"/>
              </a:rPr>
              <a:t>Realice traducciones de documentos sin conexión, traduciendo texto de más de 100 idiomas al inglés o realizando traducciones entre distintos idiomas</a:t>
            </a:r>
          </a:p>
          <a:p>
            <a:pPr>
              <a:spcBef>
                <a:spcPts val="600"/>
              </a:spcBef>
            </a:pPr>
            <a:r>
              <a:rPr lang="es-ES" sz="900" dirty="0">
                <a:latin typeface="Open Sans" panose="020B0606030504020204" pitchFamily="34" charset="0"/>
                <a:ea typeface="Open Sans" panose="020B0606030504020204" pitchFamily="34" charset="0"/>
                <a:cs typeface="Open Sans" panose="020B0606030504020204" pitchFamily="34" charset="0"/>
              </a:rPr>
              <a:t>Identifique imágenes modificadas utilizando el comparador </a:t>
            </a:r>
            <a:r>
              <a:rPr lang="es-ES" sz="900" dirty="0" err="1">
                <a:latin typeface="Open Sans" panose="020B0606030504020204" pitchFamily="34" charset="0"/>
                <a:ea typeface="Open Sans" panose="020B0606030504020204" pitchFamily="34" charset="0"/>
                <a:cs typeface="Open Sans" panose="020B0606030504020204" pitchFamily="34" charset="0"/>
              </a:rPr>
              <a:t>PhotoDNA</a:t>
            </a:r>
            <a:r>
              <a:rPr lang="es-ES" sz="900" dirty="0">
                <a:latin typeface="Open Sans" panose="020B0606030504020204" pitchFamily="34" charset="0"/>
                <a:ea typeface="Open Sans" panose="020B0606030504020204" pitchFamily="34" charset="0"/>
                <a:cs typeface="Open Sans" panose="020B0606030504020204" pitchFamily="34" charset="0"/>
              </a:rPr>
              <a:t>, detectando contenido alterado o coincidiendo imágenes con valores hash relevantes para las investigaciones</a:t>
            </a:r>
          </a:p>
          <a:p>
            <a:pPr>
              <a:spcBef>
                <a:spcPts val="600"/>
              </a:spcBef>
            </a:pPr>
            <a:r>
              <a:rPr lang="es-ES" sz="900" dirty="0">
                <a:latin typeface="Open Sans" panose="020B0606030504020204" pitchFamily="34" charset="0"/>
                <a:ea typeface="Open Sans" panose="020B0606030504020204" pitchFamily="34" charset="0"/>
                <a:cs typeface="Open Sans" panose="020B0606030504020204" pitchFamily="34" charset="0"/>
              </a:rPr>
              <a:t>Descifre contraseñas y acceda a archivos cifrados en más de 300 formatos, incluidos documentos Word, archivos Zip protegidos, copias de seguridad de teléfonos y más</a:t>
            </a:r>
          </a:p>
          <a:p>
            <a:pPr>
              <a:spcBef>
                <a:spcPts val="600"/>
              </a:spcBef>
            </a:pPr>
            <a:r>
              <a:rPr lang="es-ES" sz="900" dirty="0">
                <a:latin typeface="Open Sans" panose="020B0606030504020204" pitchFamily="34" charset="0"/>
                <a:ea typeface="Open Sans" panose="020B0606030504020204" pitchFamily="34" charset="0"/>
                <a:cs typeface="Open Sans" panose="020B0606030504020204" pitchFamily="34" charset="0"/>
              </a:rPr>
              <a:t>Descubra archivos ocultos con herramientas avanzadas de detección de esteganografía</a:t>
            </a:r>
          </a:p>
          <a:p>
            <a:pPr>
              <a:spcBef>
                <a:spcPts val="600"/>
              </a:spcBef>
            </a:pPr>
            <a:r>
              <a:rPr lang="es-ES" sz="900" dirty="0">
                <a:latin typeface="Open Sans" panose="020B0606030504020204" pitchFamily="34" charset="0"/>
                <a:ea typeface="Open Sans" panose="020B0606030504020204" pitchFamily="34" charset="0"/>
                <a:cs typeface="Open Sans" panose="020B0606030504020204" pitchFamily="34" charset="0"/>
              </a:rPr>
              <a:t>Redacte datos sensibles en una amplia variedad de tipos de documentos, incluidos PDF, DOCX, PPTX, JPG y otros formatos de imagen populares</a:t>
            </a:r>
          </a:p>
          <a:p>
            <a:pPr>
              <a:spcBef>
                <a:spcPts val="600"/>
              </a:spcBef>
            </a:pPr>
            <a:r>
              <a:rPr lang="es-ES" sz="900" dirty="0">
                <a:latin typeface="Open Sans" panose="020B0606030504020204" pitchFamily="34" charset="0"/>
                <a:ea typeface="Open Sans" panose="020B0606030504020204" pitchFamily="34" charset="0"/>
                <a:cs typeface="Open Sans" panose="020B0606030504020204" pitchFamily="34" charset="0"/>
              </a:rPr>
              <a:t>Utilice la nueva función </a:t>
            </a:r>
            <a:r>
              <a:rPr lang="es-ES" sz="900" dirty="0" err="1">
                <a:latin typeface="Open Sans" panose="020B0606030504020204" pitchFamily="34" charset="0"/>
                <a:ea typeface="Open Sans" panose="020B0606030504020204" pitchFamily="34" charset="0"/>
                <a:cs typeface="Open Sans" panose="020B0606030504020204" pitchFamily="34" charset="0"/>
              </a:rPr>
              <a:t>Artefact_Compare</a:t>
            </a:r>
            <a:r>
              <a:rPr lang="es-ES" sz="900" dirty="0">
                <a:latin typeface="Open Sans" panose="020B0606030504020204" pitchFamily="34" charset="0"/>
                <a:ea typeface="Open Sans" panose="020B0606030504020204" pitchFamily="34" charset="0"/>
                <a:cs typeface="Open Sans" panose="020B0606030504020204" pitchFamily="34" charset="0"/>
              </a:rPr>
              <a:t> para analizar </a:t>
            </a:r>
            <a:r>
              <a:rPr lang="es-ES" sz="900" dirty="0" err="1">
                <a:latin typeface="Open Sans" panose="020B0606030504020204" pitchFamily="34" charset="0"/>
                <a:ea typeface="Open Sans" panose="020B0606030504020204" pitchFamily="34" charset="0"/>
                <a:cs typeface="Open Sans" panose="020B0606030504020204" pitchFamily="34" charset="0"/>
              </a:rPr>
              <a:t>snapshots</a:t>
            </a:r>
            <a:r>
              <a:rPr lang="es-ES" sz="900" dirty="0">
                <a:latin typeface="Open Sans" panose="020B0606030504020204" pitchFamily="34" charset="0"/>
                <a:ea typeface="Open Sans" panose="020B0606030504020204" pitchFamily="34" charset="0"/>
                <a:cs typeface="Open Sans" panose="020B0606030504020204" pitchFamily="34" charset="0"/>
              </a:rPr>
              <a:t> de dispositivos antes y después del despliegue, identificar cambios y garantizar la seguridad del dispositivo</a:t>
            </a:r>
          </a:p>
          <a:p>
            <a:pPr>
              <a:spcBef>
                <a:spcPts val="600"/>
              </a:spcBef>
            </a:pPr>
            <a:r>
              <a:rPr lang="es-ES" sz="900" dirty="0">
                <a:latin typeface="Open Sans" panose="020B0606030504020204" pitchFamily="34" charset="0"/>
                <a:ea typeface="Open Sans" panose="020B0606030504020204" pitchFamily="34" charset="0"/>
                <a:cs typeface="Open Sans" panose="020B0606030504020204" pitchFamily="34" charset="0"/>
              </a:rPr>
              <a:t>Ejecute flujos de trabajo analíticos impulsados por IA sin conexión, garantizando mayor seguridad de los datos</a:t>
            </a:r>
            <a:endParaRPr lang="en-GB" sz="900" noProof="0" dirty="0">
              <a:latin typeface="Open Sans" panose="020B0606030504020204" pitchFamily="34" charset="0"/>
              <a:ea typeface="Open Sans" panose="020B0606030504020204" pitchFamily="34" charset="0"/>
              <a:cs typeface="Open Sans" panose="020B0606030504020204" pitchFamily="34" charset="0"/>
            </a:endParaRPr>
          </a:p>
        </p:txBody>
      </p:sp>
      <p:pic>
        <p:nvPicPr>
          <p:cNvPr id="18" name="Picture 17">
            <a:extLst>
              <a:ext uri="{FF2B5EF4-FFF2-40B4-BE49-F238E27FC236}">
                <a16:creationId xmlns:a16="http://schemas.microsoft.com/office/drawing/2014/main" id="{1610B04E-A3B6-B8D1-726E-7AF3FEC4182E}"/>
              </a:ext>
            </a:extLst>
          </p:cNvPr>
          <p:cNvPicPr>
            <a:picLocks noChangeAspect="1"/>
          </p:cNvPicPr>
          <p:nvPr/>
        </p:nvPicPr>
        <p:blipFill>
          <a:blip r:embed="rId5">
            <a:extLst>
              <a:ext uri="{28A0092B-C50C-407E-A947-70E740481C1C}">
                <a14:useLocalDpi xmlns:a14="http://schemas.microsoft.com/office/drawing/2010/main" val="0"/>
              </a:ext>
            </a:extLst>
          </a:blip>
          <a:srcRect t="16077" b="16066"/>
          <a:stretch>
            <a:fillRect/>
          </a:stretch>
        </p:blipFill>
        <p:spPr>
          <a:xfrm>
            <a:off x="8971387" y="2491164"/>
            <a:ext cx="3454400" cy="2895601"/>
          </a:xfrm>
          <a:prstGeom prst="rect">
            <a:avLst/>
          </a:prstGeom>
        </p:spPr>
      </p:pic>
      <p:sp>
        <p:nvSpPr>
          <p:cNvPr id="2" name="TextBox 1">
            <a:extLst>
              <a:ext uri="{FF2B5EF4-FFF2-40B4-BE49-F238E27FC236}">
                <a16:creationId xmlns:a16="http://schemas.microsoft.com/office/drawing/2014/main" id="{FA7D23ED-F687-1266-2D4A-2DD8C56767A2}"/>
              </a:ext>
            </a:extLst>
          </p:cNvPr>
          <p:cNvSpPr txBox="1"/>
          <p:nvPr/>
        </p:nvSpPr>
        <p:spPr>
          <a:xfrm>
            <a:off x="9614064" y="6230005"/>
            <a:ext cx="3509005" cy="523220"/>
          </a:xfrm>
          <a:prstGeom prst="rect">
            <a:avLst/>
          </a:prstGeom>
          <a:noFill/>
        </p:spPr>
        <p:txBody>
          <a:bodyPr wrap="square">
            <a:spAutoFit/>
          </a:bodyPr>
          <a:lstStyle/>
          <a:p>
            <a:r>
              <a:rPr lang="en-GB" sz="1400" dirty="0">
                <a:solidFill>
                  <a:srgbClr val="43A4DD"/>
                </a:solidFill>
                <a:latin typeface="Open Sans" panose="020B0606030504020204" pitchFamily="34" charset="0"/>
              </a:rPr>
              <a:t>FINALISTA – PREMIO A LA INNOVACIÓN DE UK SECURITY AND POLICING</a:t>
            </a:r>
            <a:endParaRPr lang="en-GB" sz="1400" noProof="0" dirty="0">
              <a:solidFill>
                <a:srgbClr val="43A4DD"/>
              </a:solidFill>
            </a:endParaRPr>
          </a:p>
        </p:txBody>
      </p:sp>
      <p:pic>
        <p:nvPicPr>
          <p:cNvPr id="6" name="Picture 5">
            <a:extLst>
              <a:ext uri="{FF2B5EF4-FFF2-40B4-BE49-F238E27FC236}">
                <a16:creationId xmlns:a16="http://schemas.microsoft.com/office/drawing/2014/main" id="{795C28DB-106C-81FA-7794-4B5BB7178BCF}"/>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82000" y="360000"/>
            <a:ext cx="5220761" cy="1094974"/>
          </a:xfrm>
          <a:prstGeom prst="rect">
            <a:avLst/>
          </a:prstGeom>
        </p:spPr>
      </p:pic>
      <p:sp>
        <p:nvSpPr>
          <p:cNvPr id="7" name="TextBox 6">
            <a:extLst>
              <a:ext uri="{FF2B5EF4-FFF2-40B4-BE49-F238E27FC236}">
                <a16:creationId xmlns:a16="http://schemas.microsoft.com/office/drawing/2014/main" id="{40543B84-FA1F-2385-A360-A5197D2DC9F1}"/>
              </a:ext>
            </a:extLst>
          </p:cNvPr>
          <p:cNvSpPr txBox="1"/>
          <p:nvPr/>
        </p:nvSpPr>
        <p:spPr>
          <a:xfrm>
            <a:off x="8147016" y="1579044"/>
            <a:ext cx="4937340" cy="707886"/>
          </a:xfrm>
          <a:prstGeom prst="rect">
            <a:avLst/>
          </a:prstGeom>
          <a:noFill/>
        </p:spPr>
        <p:txBody>
          <a:bodyPr wrap="square">
            <a:spAutoFit/>
          </a:bodyPr>
          <a:lstStyle/>
          <a:p>
            <a:pPr algn="ctr"/>
            <a:r>
              <a:rPr lang="en-GB" sz="2000" dirty="0">
                <a:solidFill>
                  <a:srgbClr val="43A4DD"/>
                </a:solidFill>
                <a:latin typeface="Open Sans" panose="020B0606030504020204" pitchFamily="34" charset="0"/>
                <a:ea typeface="Open Sans" panose="020B0606030504020204" pitchFamily="34" charset="0"/>
                <a:cs typeface="Open Sans" panose="020B0606030504020204" pitchFamily="34" charset="0"/>
              </a:rPr>
              <a:t>ANÁLISIS POTENTE E INFORMES LISTOS PARA TRIBUNALES</a:t>
            </a:r>
            <a:endParaRPr lang="en-GB" sz="2000" noProof="0" dirty="0">
              <a:solidFill>
                <a:srgbClr val="43A4DD"/>
              </a:solidFill>
            </a:endParaRPr>
          </a:p>
        </p:txBody>
      </p:sp>
      <p:sp>
        <p:nvSpPr>
          <p:cNvPr id="4" name="TextBox 3">
            <a:extLst>
              <a:ext uri="{FF2B5EF4-FFF2-40B4-BE49-F238E27FC236}">
                <a16:creationId xmlns:a16="http://schemas.microsoft.com/office/drawing/2014/main" id="{00EEED09-B1BC-19A8-DE2C-C18C7CCC4363}"/>
              </a:ext>
            </a:extLst>
          </p:cNvPr>
          <p:cNvSpPr txBox="1"/>
          <p:nvPr/>
        </p:nvSpPr>
        <p:spPr>
          <a:xfrm>
            <a:off x="8017669" y="5408901"/>
            <a:ext cx="5196035" cy="461665"/>
          </a:xfrm>
          <a:prstGeom prst="rect">
            <a:avLst/>
          </a:prstGeom>
          <a:noFill/>
        </p:spPr>
        <p:txBody>
          <a:bodyPr wrap="square">
            <a:spAutoFit/>
          </a:bodyPr>
          <a:lstStyle/>
          <a:p>
            <a:pPr algn="ctr"/>
            <a:r>
              <a:rPr lang="es-ES" sz="1200" b="1" dirty="0">
                <a:solidFill>
                  <a:schemeClr val="bg1"/>
                </a:solidFill>
                <a:latin typeface="Open Sans" panose="020B0606030504020204" pitchFamily="34" charset="0"/>
                <a:ea typeface="Open Sans" panose="020B0606030504020204" pitchFamily="34" charset="0"/>
                <a:cs typeface="Open Sans" panose="020B0606030504020204" pitchFamily="34" charset="0"/>
              </a:rPr>
              <a:t>Una plataforma central para recopilar, analizar y generar informes sobre todas las evidencias recopiladas</a:t>
            </a:r>
            <a:endParaRPr lang="en-GB" sz="1200" b="1"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spTree>
  </p:cSld>
  <p:clrMapOvr>
    <a:masterClrMapping/>
  </p:clrMapOvr>
  <p:transition>
    <p:fade/>
  </p:transition>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9" name="Content Placeholder 2">
            <a:extLst>
              <a:ext uri="{FF2B5EF4-FFF2-40B4-BE49-F238E27FC236}">
                <a16:creationId xmlns:a16="http://schemas.microsoft.com/office/drawing/2014/main" id="{3F385A3C-251E-C7EF-F274-2664F02D7B9E}"/>
              </a:ext>
            </a:extLst>
          </p:cNvPr>
          <p:cNvSpPr>
            <a:spLocks noGrp="1"/>
          </p:cNvSpPr>
          <p:nvPr>
            <p:ph idx="1"/>
          </p:nvPr>
        </p:nvSpPr>
        <p:spPr>
          <a:xfrm>
            <a:off x="882000" y="1800000"/>
            <a:ext cx="6179344" cy="4325938"/>
          </a:xfrm>
        </p:spPr>
        <p:txBody>
          <a:bodyPr/>
          <a:lstStyle/>
          <a:p>
            <a:pPr marL="0" indent="0">
              <a:lnSpc>
                <a:spcPct val="100000"/>
              </a:lnSpc>
              <a:spcAft>
                <a:spcPts val="800"/>
              </a:spcAft>
              <a:buNone/>
            </a:pPr>
            <a:r>
              <a:rPr lang="en-GB" sz="1500" spc="-5" dirty="0">
                <a:solidFill>
                  <a:srgbClr val="27AAE1"/>
                </a:solidFill>
                <a:latin typeface="Open Sans" panose="020B0606030504020204" pitchFamily="34" charset="0"/>
                <a:ea typeface="Open Sans" panose="020B0606030504020204" pitchFamily="34" charset="0"/>
                <a:cs typeface="Open Sans" panose="020B0606030504020204" pitchFamily="34" charset="0"/>
              </a:rPr>
              <a:t>ANÁLISIS AVANZADO DE VÍNCULOS</a:t>
            </a:r>
          </a:p>
          <a:p>
            <a:pPr marL="0" indent="0">
              <a:lnSpc>
                <a:spcPct val="100000"/>
              </a:lnSpc>
              <a:spcAft>
                <a:spcPts val="800"/>
              </a:spcAft>
              <a:buNone/>
            </a:pPr>
            <a:r>
              <a:rPr lang="es-ES" sz="1000" dirty="0">
                <a:latin typeface="Open Sans" panose="020B0606030504020204" pitchFamily="34" charset="0"/>
                <a:ea typeface="Open Sans" panose="020B0606030504020204" pitchFamily="34" charset="0"/>
                <a:cs typeface="Open Sans" panose="020B0606030504020204" pitchFamily="34" charset="0"/>
              </a:rPr>
              <a:t>Detego </a:t>
            </a:r>
            <a:r>
              <a:rPr lang="es-ES" sz="1000" dirty="0" err="1">
                <a:latin typeface="Open Sans" panose="020B0606030504020204" pitchFamily="34" charset="0"/>
                <a:ea typeface="Open Sans" panose="020B0606030504020204" pitchFamily="34" charset="0"/>
                <a:cs typeface="Open Sans" panose="020B0606030504020204" pitchFamily="34" charset="0"/>
              </a:rPr>
              <a:t>Fusion</a:t>
            </a:r>
            <a:r>
              <a:rPr lang="es-ES" sz="1000" dirty="0">
                <a:latin typeface="Open Sans" panose="020B0606030504020204" pitchFamily="34" charset="0"/>
                <a:ea typeface="Open Sans" panose="020B0606030504020204" pitchFamily="34" charset="0"/>
                <a:cs typeface="Open Sans" panose="020B0606030504020204" pitchFamily="34" charset="0"/>
              </a:rPr>
              <a:t> permite a los investigadores aprovechar avanzadas capacidades de análisis de vínculos para revelar conexiones entre personas, lugares, dispositivos y casos.</a:t>
            </a:r>
          </a:p>
          <a:p>
            <a:pPr>
              <a:lnSpc>
                <a:spcPct val="100000"/>
              </a:lnSpc>
            </a:pPr>
            <a:r>
              <a:rPr lang="es-ES" sz="1000" dirty="0">
                <a:latin typeface="Open Sans" panose="020B0606030504020204" pitchFamily="34" charset="0"/>
                <a:ea typeface="Open Sans" panose="020B0606030504020204" pitchFamily="34" charset="0"/>
                <a:cs typeface="Open Sans" panose="020B0606030504020204" pitchFamily="34" charset="0"/>
              </a:rPr>
              <a:t>Conecte los puntos y descubra vínculos ocultos entre evidencias digitales</a:t>
            </a:r>
          </a:p>
          <a:p>
            <a:pPr>
              <a:lnSpc>
                <a:spcPct val="100000"/>
              </a:lnSpc>
            </a:pPr>
            <a:r>
              <a:rPr lang="es-ES" sz="1000" dirty="0">
                <a:latin typeface="Open Sans" panose="020B0606030504020204" pitchFamily="34" charset="0"/>
                <a:ea typeface="Open Sans" panose="020B0606030504020204" pitchFamily="34" charset="0"/>
                <a:cs typeface="Open Sans" panose="020B0606030504020204" pitchFamily="34" charset="0"/>
              </a:rPr>
              <a:t>Acceda a propiedades de archivos, artefactos de internet, historial de comunicaciones (incluidos correos electrónicos, registros de llamadas, contactos, mensajes y credenciales), información del dispositivo, datos financieros, palabras clave y más, para identificar y vincular rápidamente a los sospechosos</a:t>
            </a:r>
          </a:p>
          <a:p>
            <a:pPr>
              <a:lnSpc>
                <a:spcPct val="100000"/>
              </a:lnSpc>
            </a:pPr>
            <a:r>
              <a:rPr lang="es-ES" sz="1000" dirty="0">
                <a:latin typeface="Open Sans" panose="020B0606030504020204" pitchFamily="34" charset="0"/>
                <a:ea typeface="Open Sans" panose="020B0606030504020204" pitchFamily="34" charset="0"/>
                <a:cs typeface="Open Sans" panose="020B0606030504020204" pitchFamily="34" charset="0"/>
              </a:rPr>
              <a:t>Filtre datos utilizando miles de variables preconfiguradas, incluidas coordenadas GPS, coincidencias de hash y datos EXIF</a:t>
            </a:r>
          </a:p>
          <a:p>
            <a:pPr>
              <a:lnSpc>
                <a:spcPct val="100000"/>
              </a:lnSpc>
            </a:pPr>
            <a:r>
              <a:rPr lang="es-ES" sz="1000" dirty="0">
                <a:latin typeface="Open Sans" panose="020B0606030504020204" pitchFamily="34" charset="0"/>
                <a:ea typeface="Open Sans" panose="020B0606030504020204" pitchFamily="34" charset="0"/>
                <a:cs typeface="Open Sans" panose="020B0606030504020204" pitchFamily="34" charset="0"/>
              </a:rPr>
              <a:t>Visualice instantáneamente los vínculos existentes entre casos mediante su función de vista previa visual</a:t>
            </a:r>
          </a:p>
          <a:p>
            <a:pPr>
              <a:lnSpc>
                <a:spcPct val="100000"/>
              </a:lnSpc>
            </a:pPr>
            <a:r>
              <a:rPr lang="es-ES" sz="1000" dirty="0">
                <a:latin typeface="Open Sans" panose="020B0606030504020204" pitchFamily="34" charset="0"/>
                <a:ea typeface="Open Sans" panose="020B0606030504020204" pitchFamily="34" charset="0"/>
                <a:cs typeface="Open Sans" panose="020B0606030504020204" pitchFamily="34" charset="0"/>
              </a:rPr>
              <a:t>Cree listas blancas personalizadas para evitar mostrar vínculos conocidos o aprobados</a:t>
            </a:r>
          </a:p>
          <a:p>
            <a:pPr>
              <a:lnSpc>
                <a:spcPct val="100000"/>
              </a:lnSpc>
            </a:pPr>
            <a:r>
              <a:rPr lang="es-ES" sz="1000" dirty="0">
                <a:latin typeface="Open Sans" panose="020B0606030504020204" pitchFamily="34" charset="0"/>
                <a:ea typeface="Open Sans" panose="020B0606030504020204" pitchFamily="34" charset="0"/>
                <a:cs typeface="Open Sans" panose="020B0606030504020204" pitchFamily="34" charset="0"/>
              </a:rPr>
              <a:t>Ponga a los usuarios en funcionamiento rápidamente gracias a su interfaz intuitiva y a la mínima necesidad de formación</a:t>
            </a:r>
            <a:endParaRPr lang="en-GB" sz="1000" noProof="0" dirty="0">
              <a:latin typeface="Open Sans" panose="020B0606030504020204" pitchFamily="34" charset="0"/>
              <a:ea typeface="Open Sans" panose="020B0606030504020204" pitchFamily="34" charset="0"/>
              <a:cs typeface="Open Sans" panose="020B0606030504020204" pitchFamily="34" charset="0"/>
            </a:endParaRPr>
          </a:p>
        </p:txBody>
      </p:sp>
      <p:pic>
        <p:nvPicPr>
          <p:cNvPr id="25" name="Picture 24">
            <a:extLst>
              <a:ext uri="{FF2B5EF4-FFF2-40B4-BE49-F238E27FC236}">
                <a16:creationId xmlns:a16="http://schemas.microsoft.com/office/drawing/2014/main" id="{BCE03DA2-2B25-1CA2-9CF8-1A3AC56BFDB3}"/>
              </a:ext>
            </a:extLst>
          </p:cNvPr>
          <p:cNvPicPr>
            <a:picLocks noChangeAspect="1"/>
          </p:cNvPicPr>
          <p:nvPr/>
        </p:nvPicPr>
        <p:blipFill rotWithShape="1">
          <a:blip r:embed="rId3">
            <a:extLst>
              <a:ext uri="{28A0092B-C50C-407E-A947-70E740481C1C}">
                <a14:useLocalDpi xmlns:a14="http://schemas.microsoft.com/office/drawing/2010/main" val="0"/>
              </a:ext>
            </a:extLst>
          </a:blip>
          <a:srcRect t="13894" b="6740"/>
          <a:stretch/>
        </p:blipFill>
        <p:spPr>
          <a:xfrm>
            <a:off x="8017669" y="2333625"/>
            <a:ext cx="4267200" cy="3048000"/>
          </a:xfrm>
          <a:prstGeom prst="rect">
            <a:avLst/>
          </a:prstGeom>
        </p:spPr>
      </p:pic>
      <p:pic>
        <p:nvPicPr>
          <p:cNvPr id="4" name="Picture 3">
            <a:extLst>
              <a:ext uri="{FF2B5EF4-FFF2-40B4-BE49-F238E27FC236}">
                <a16:creationId xmlns:a16="http://schemas.microsoft.com/office/drawing/2014/main" id="{57CEB3C6-C153-B55F-39D4-0F591AD96C9C}"/>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25062" r="25062"/>
          <a:stretch/>
        </p:blipFill>
        <p:spPr>
          <a:xfrm>
            <a:off x="550069" y="360000"/>
            <a:ext cx="3545713" cy="1206000"/>
          </a:xfrm>
          <a:prstGeom prst="rect">
            <a:avLst/>
          </a:prstGeom>
        </p:spPr>
      </p:pic>
      <p:sp>
        <p:nvSpPr>
          <p:cNvPr id="2" name="TextBox 1">
            <a:extLst>
              <a:ext uri="{FF2B5EF4-FFF2-40B4-BE49-F238E27FC236}">
                <a16:creationId xmlns:a16="http://schemas.microsoft.com/office/drawing/2014/main" id="{A0D598AF-5BAA-F09A-8017-FB69F94B1BD4}"/>
              </a:ext>
            </a:extLst>
          </p:cNvPr>
          <p:cNvSpPr txBox="1"/>
          <p:nvPr/>
        </p:nvSpPr>
        <p:spPr>
          <a:xfrm>
            <a:off x="7941469" y="1724025"/>
            <a:ext cx="4937340" cy="707886"/>
          </a:xfrm>
          <a:prstGeom prst="rect">
            <a:avLst/>
          </a:prstGeom>
          <a:noFill/>
        </p:spPr>
        <p:txBody>
          <a:bodyPr wrap="square">
            <a:spAutoFit/>
          </a:bodyPr>
          <a:lstStyle/>
          <a:p>
            <a:pPr algn="ctr"/>
            <a:r>
              <a:rPr lang="en-GB" sz="2000" dirty="0">
                <a:solidFill>
                  <a:srgbClr val="43A4DD"/>
                </a:solidFill>
                <a:latin typeface="Open Sans" panose="020B0606030504020204" pitchFamily="34" charset="0"/>
                <a:ea typeface="Open Sans" panose="020B0606030504020204" pitchFamily="34" charset="0"/>
                <a:cs typeface="Open Sans" panose="020B0606030504020204" pitchFamily="34" charset="0"/>
              </a:rPr>
              <a:t>DESCUBRA VÍNCULOS OCULTOS CON IA</a:t>
            </a:r>
          </a:p>
          <a:p>
            <a:pPr algn="ctr"/>
            <a:endParaRPr lang="en-GB" sz="2000" noProof="0" dirty="0">
              <a:solidFill>
                <a:srgbClr val="43A4DD"/>
              </a:solidFill>
            </a:endParaRPr>
          </a:p>
        </p:txBody>
      </p:sp>
    </p:spTree>
    <p:extLst>
      <p:ext uri="{BB962C8B-B14F-4D97-AF65-F5344CB8AC3E}">
        <p14:creationId xmlns:p14="http://schemas.microsoft.com/office/powerpoint/2010/main" val="14422425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9C6ABBB2-2F1C-43A8-302A-FEA2C56038DB}"/>
            </a:ext>
          </a:extLst>
        </p:cNvPr>
        <p:cNvGrpSpPr/>
        <p:nvPr/>
      </p:nvGrpSpPr>
      <p:grpSpPr>
        <a:xfrm>
          <a:off x="0" y="0"/>
          <a:ext cx="0" cy="0"/>
          <a:chOff x="0" y="0"/>
          <a:chExt cx="0" cy="0"/>
        </a:xfrm>
      </p:grpSpPr>
      <p:sp>
        <p:nvSpPr>
          <p:cNvPr id="19" name="Content Placeholder 2">
            <a:extLst>
              <a:ext uri="{FF2B5EF4-FFF2-40B4-BE49-F238E27FC236}">
                <a16:creationId xmlns:a16="http://schemas.microsoft.com/office/drawing/2014/main" id="{7423F6B2-8530-E8F4-C4CC-C9D3F7D0F0A4}"/>
              </a:ext>
            </a:extLst>
          </p:cNvPr>
          <p:cNvSpPr>
            <a:spLocks noGrp="1"/>
          </p:cNvSpPr>
          <p:nvPr>
            <p:ph idx="1"/>
          </p:nvPr>
        </p:nvSpPr>
        <p:spPr>
          <a:xfrm>
            <a:off x="921916" y="1594339"/>
            <a:ext cx="6917659" cy="2286225"/>
          </a:xfrm>
        </p:spPr>
        <p:txBody>
          <a:bodyPr/>
          <a:lstStyle/>
          <a:p>
            <a:pPr marL="0" indent="0">
              <a:lnSpc>
                <a:spcPct val="100000"/>
              </a:lnSpc>
              <a:spcAft>
                <a:spcPts val="800"/>
              </a:spcAft>
              <a:buNone/>
            </a:pPr>
            <a:r>
              <a:rPr lang="en-GB" sz="1500" spc="-5" noProof="0" dirty="0">
                <a:solidFill>
                  <a:srgbClr val="27AAE1"/>
                </a:solidFill>
                <a:latin typeface="Open Sans" panose="020B0606030504020204" pitchFamily="34" charset="0"/>
                <a:ea typeface="Open Sans" panose="020B0606030504020204" pitchFamily="34" charset="0"/>
                <a:cs typeface="Open Sans" panose="020B0606030504020204" pitchFamily="34" charset="0"/>
              </a:rPr>
              <a:t>PASSWARE KIT FORENSIC</a:t>
            </a:r>
          </a:p>
          <a:p>
            <a:pPr marL="0" indent="0">
              <a:lnSpc>
                <a:spcPct val="100000"/>
              </a:lnSpc>
              <a:buNone/>
            </a:pPr>
            <a:r>
              <a:rPr lang="es-ES" sz="900" dirty="0">
                <a:latin typeface="Open Sans" panose="020B0606030504020204" pitchFamily="34" charset="0"/>
                <a:ea typeface="Open Sans" panose="020B0606030504020204" pitchFamily="34" charset="0"/>
                <a:cs typeface="Open Sans" panose="020B0606030504020204" pitchFamily="34" charset="0"/>
              </a:rPr>
              <a:t>Esta potente solución está diseñada para descubrir y descifrar evidencias cifradas, con soporte para más de 370 tipos de archivos. Detecta y reporta archivos cifrados, analiza la memoria para extraer claves de cifrado y contraseñas, y permite adquirir memoria de dispositivos Windows, Linux y Mac.</a:t>
            </a:r>
          </a:p>
          <a:p>
            <a:pPr marL="0" indent="0">
              <a:lnSpc>
                <a:spcPct val="100000"/>
              </a:lnSpc>
              <a:buNone/>
            </a:pPr>
            <a:endParaRPr lang="es-ES" sz="800" dirty="0">
              <a:latin typeface="Open Sans" panose="020B0606030504020204" pitchFamily="34" charset="0"/>
              <a:ea typeface="Open Sans" panose="020B0606030504020204" pitchFamily="34" charset="0"/>
              <a:cs typeface="Open Sans" panose="020B0606030504020204" pitchFamily="34" charset="0"/>
            </a:endParaRPr>
          </a:p>
          <a:p>
            <a:pPr>
              <a:lnSpc>
                <a:spcPct val="100000"/>
              </a:lnSpc>
            </a:pPr>
            <a:r>
              <a:rPr lang="es-ES" sz="900" dirty="0">
                <a:latin typeface="Open Sans" panose="020B0606030504020204" pitchFamily="34" charset="0"/>
                <a:ea typeface="Open Sans" panose="020B0606030504020204" pitchFamily="34" charset="0"/>
                <a:cs typeface="Open Sans" panose="020B0606030504020204" pitchFamily="34" charset="0"/>
              </a:rPr>
              <a:t>Recupere contraseñas de MS Office, PDF, Zip/RAR, carteras de Bitcoin, copias de seguridad de Apple iTunes y más</a:t>
            </a:r>
          </a:p>
          <a:p>
            <a:pPr>
              <a:lnSpc>
                <a:spcPct val="100000"/>
              </a:lnSpc>
            </a:pPr>
            <a:r>
              <a:rPr lang="es-ES" sz="900" dirty="0">
                <a:latin typeface="Open Sans" panose="020B0606030504020204" pitchFamily="34" charset="0"/>
                <a:ea typeface="Open Sans" panose="020B0606030504020204" pitchFamily="34" charset="0"/>
                <a:cs typeface="Open Sans" panose="020B0606030504020204" pitchFamily="34" charset="0"/>
              </a:rPr>
              <a:t>Descifre formatos de cifrado líderes como APFS, BitLocker, FileVault2, </a:t>
            </a:r>
            <a:r>
              <a:rPr lang="es-ES" sz="900" dirty="0" err="1">
                <a:latin typeface="Open Sans" panose="020B0606030504020204" pitchFamily="34" charset="0"/>
                <a:ea typeface="Open Sans" panose="020B0606030504020204" pitchFamily="34" charset="0"/>
                <a:cs typeface="Open Sans" panose="020B0606030504020204" pitchFamily="34" charset="0"/>
              </a:rPr>
              <a:t>TrueCrypt</a:t>
            </a:r>
            <a:r>
              <a:rPr lang="es-ES" sz="900" dirty="0">
                <a:latin typeface="Open Sans" panose="020B0606030504020204" pitchFamily="34" charset="0"/>
                <a:ea typeface="Open Sans" panose="020B0606030504020204" pitchFamily="34" charset="0"/>
                <a:cs typeface="Open Sans" panose="020B0606030504020204" pitchFamily="34" charset="0"/>
              </a:rPr>
              <a:t> y </a:t>
            </a:r>
            <a:r>
              <a:rPr lang="es-ES" sz="900" dirty="0" err="1">
                <a:latin typeface="Open Sans" panose="020B0606030504020204" pitchFamily="34" charset="0"/>
                <a:ea typeface="Open Sans" panose="020B0606030504020204" pitchFamily="34" charset="0"/>
                <a:cs typeface="Open Sans" panose="020B0606030504020204" pitchFamily="34" charset="0"/>
              </a:rPr>
              <a:t>VeraCrypt</a:t>
            </a:r>
            <a:endParaRPr lang="es-ES" sz="900" dirty="0">
              <a:latin typeface="Open Sans" panose="020B0606030504020204" pitchFamily="34" charset="0"/>
              <a:ea typeface="Open Sans" panose="020B0606030504020204" pitchFamily="34" charset="0"/>
              <a:cs typeface="Open Sans" panose="020B0606030504020204" pitchFamily="34" charset="0"/>
            </a:endParaRPr>
          </a:p>
          <a:p>
            <a:pPr>
              <a:lnSpc>
                <a:spcPct val="100000"/>
              </a:lnSpc>
            </a:pPr>
            <a:r>
              <a:rPr lang="es-ES" sz="900" dirty="0">
                <a:latin typeface="Open Sans" panose="020B0606030504020204" pitchFamily="34" charset="0"/>
                <a:ea typeface="Open Sans" panose="020B0606030504020204" pitchFamily="34" charset="0"/>
                <a:cs typeface="Open Sans" panose="020B0606030504020204" pitchFamily="34" charset="0"/>
              </a:rPr>
              <a:t>Agilice las investigaciones mediante procesamiento por lotes y una interfaz fácil de usar</a:t>
            </a:r>
            <a:endParaRPr lang="en-GB" sz="900" noProof="0" dirty="0">
              <a:latin typeface="Open Sans" panose="020B0606030504020204" pitchFamily="34" charset="0"/>
              <a:ea typeface="Open Sans" panose="020B0606030504020204" pitchFamily="34" charset="0"/>
              <a:cs typeface="Open Sans" panose="020B0606030504020204" pitchFamily="34" charset="0"/>
            </a:endParaRPr>
          </a:p>
        </p:txBody>
      </p:sp>
      <p:sp>
        <p:nvSpPr>
          <p:cNvPr id="2" name="TextBox 1">
            <a:extLst>
              <a:ext uri="{FF2B5EF4-FFF2-40B4-BE49-F238E27FC236}">
                <a16:creationId xmlns:a16="http://schemas.microsoft.com/office/drawing/2014/main" id="{CAEF3E3F-7337-881B-1CFA-B3F6F8E9F020}"/>
              </a:ext>
            </a:extLst>
          </p:cNvPr>
          <p:cNvSpPr txBox="1"/>
          <p:nvPr/>
        </p:nvSpPr>
        <p:spPr>
          <a:xfrm>
            <a:off x="7628398" y="1222670"/>
            <a:ext cx="5359694" cy="707886"/>
          </a:xfrm>
          <a:prstGeom prst="rect">
            <a:avLst/>
          </a:prstGeom>
          <a:noFill/>
        </p:spPr>
        <p:txBody>
          <a:bodyPr wrap="square">
            <a:spAutoFit/>
          </a:bodyPr>
          <a:lstStyle/>
          <a:p>
            <a:pPr algn="ctr"/>
            <a:r>
              <a:rPr lang="es-ES" sz="2000" dirty="0">
                <a:solidFill>
                  <a:srgbClr val="43A4DD"/>
                </a:solidFill>
                <a:latin typeface="Open Sans" panose="020B0606030504020204" pitchFamily="34" charset="0"/>
                <a:ea typeface="Open Sans" panose="020B0606030504020204" pitchFamily="34" charset="0"/>
                <a:cs typeface="Open Sans" panose="020B0606030504020204" pitchFamily="34" charset="0"/>
              </a:rPr>
              <a:t>AMPLÍE SUS CAPACIDADES DE DESCIFRADO CON COMPLEMENTOS DE PASSWARE</a:t>
            </a:r>
            <a:endParaRPr lang="en-GB" sz="2000" noProof="0" dirty="0">
              <a:solidFill>
                <a:srgbClr val="43A4DD"/>
              </a:solidFill>
              <a:latin typeface="Open Sans" panose="020B0606030504020204" pitchFamily="34" charset="0"/>
              <a:ea typeface="Open Sans" panose="020B0606030504020204" pitchFamily="34" charset="0"/>
              <a:cs typeface="Open Sans" panose="020B0606030504020204" pitchFamily="34" charset="0"/>
            </a:endParaRPr>
          </a:p>
        </p:txBody>
      </p:sp>
      <p:sp>
        <p:nvSpPr>
          <p:cNvPr id="3" name="Content Placeholder 2">
            <a:extLst>
              <a:ext uri="{FF2B5EF4-FFF2-40B4-BE49-F238E27FC236}">
                <a16:creationId xmlns:a16="http://schemas.microsoft.com/office/drawing/2014/main" id="{0B59B353-6DD3-53CC-33E2-6876AFEE8B02}"/>
              </a:ext>
            </a:extLst>
          </p:cNvPr>
          <p:cNvSpPr txBox="1">
            <a:spLocks/>
          </p:cNvSpPr>
          <p:nvPr/>
        </p:nvSpPr>
        <p:spPr>
          <a:xfrm>
            <a:off x="881999" y="4162425"/>
            <a:ext cx="6957576" cy="2286225"/>
          </a:xfrm>
          <a:prstGeom prst="rect">
            <a:avLst/>
          </a:prstGeom>
        </p:spPr>
        <p:txBody>
          <a:bodyPr vert="horz" lIns="0" tIns="0" rIns="0" bIns="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1400" b="0" i="0" kern="120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400" b="0" i="0" kern="120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400" b="0" i="0" kern="120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400" b="0" i="0" kern="120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400" b="0" i="0" kern="120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Aft>
                <a:spcPts val="800"/>
              </a:spcAft>
              <a:buFont typeface="Arial" panose="020B0604020202020204" pitchFamily="34" charset="0"/>
              <a:buNone/>
            </a:pPr>
            <a:r>
              <a:rPr lang="en-GB" sz="1500" spc="-5" noProof="0" dirty="0">
                <a:solidFill>
                  <a:srgbClr val="27AAE1"/>
                </a:solidFill>
                <a:latin typeface="Open Sans" panose="020B0606030504020204" pitchFamily="34" charset="0"/>
                <a:ea typeface="Open Sans" panose="020B0606030504020204" pitchFamily="34" charset="0"/>
                <a:cs typeface="Open Sans" panose="020B0606030504020204" pitchFamily="34" charset="0"/>
              </a:rPr>
              <a:t>PASSWARE KIT MOBILE</a:t>
            </a:r>
          </a:p>
          <a:p>
            <a:pPr marL="0" indent="0">
              <a:buNone/>
            </a:pPr>
            <a:r>
              <a:rPr lang="es-ES" sz="900" dirty="0" err="1">
                <a:latin typeface="Open Sans" panose="020B0606030504020204" pitchFamily="34" charset="0"/>
                <a:ea typeface="Open Sans" panose="020B0606030504020204" pitchFamily="34" charset="0"/>
                <a:cs typeface="Open Sans" panose="020B0606030504020204" pitchFamily="34" charset="0"/>
              </a:rPr>
              <a:t>Passware</a:t>
            </a:r>
            <a:r>
              <a:rPr lang="es-ES" sz="900" dirty="0">
                <a:latin typeface="Open Sans" panose="020B0606030504020204" pitchFamily="34" charset="0"/>
                <a:ea typeface="Open Sans" panose="020B0606030504020204" pitchFamily="34" charset="0"/>
                <a:cs typeface="Open Sans" panose="020B0606030504020204" pitchFamily="34" charset="0"/>
              </a:rPr>
              <a:t> Kit Mobile es una herramienta avanzada de informática forense móvil diseñada para desbloquear y descifrar datos de una amplia gama de dispositivos Android y iPhone, con soporte para más de 900 modelos de teléfonos.</a:t>
            </a:r>
          </a:p>
          <a:p>
            <a:pPr marL="0" indent="0">
              <a:buNone/>
            </a:pPr>
            <a:endParaRPr lang="es-ES" sz="100" dirty="0">
              <a:latin typeface="Open Sans" panose="020B0606030504020204" pitchFamily="34" charset="0"/>
              <a:ea typeface="Open Sans" panose="020B0606030504020204" pitchFamily="34" charset="0"/>
              <a:cs typeface="Open Sans" panose="020B0606030504020204" pitchFamily="34" charset="0"/>
            </a:endParaRPr>
          </a:p>
          <a:p>
            <a:r>
              <a:rPr lang="es-ES" sz="900" dirty="0">
                <a:latin typeface="Open Sans" panose="020B0606030504020204" pitchFamily="34" charset="0"/>
                <a:ea typeface="Open Sans" panose="020B0606030504020204" pitchFamily="34" charset="0"/>
                <a:cs typeface="Open Sans" panose="020B0606030504020204" pitchFamily="34" charset="0"/>
              </a:rPr>
              <a:t>Eluda o recupere códigos de acceso desbloqueando patrones, contraseñas y PIN para extraer datos de dispositivos cifrados</a:t>
            </a:r>
          </a:p>
          <a:p>
            <a:r>
              <a:rPr lang="es-ES" sz="900" dirty="0">
                <a:latin typeface="Open Sans" panose="020B0606030504020204" pitchFamily="34" charset="0"/>
                <a:ea typeface="Open Sans" panose="020B0606030504020204" pitchFamily="34" charset="0"/>
                <a:cs typeface="Open Sans" panose="020B0606030504020204" pitchFamily="34" charset="0"/>
              </a:rPr>
              <a:t>Procese múltiples dispositivos simultáneamente con su modo de múltiples ventanas</a:t>
            </a:r>
          </a:p>
          <a:p>
            <a:r>
              <a:rPr lang="es-ES" sz="900" dirty="0">
                <a:latin typeface="Open Sans" panose="020B0606030504020204" pitchFamily="34" charset="0"/>
                <a:ea typeface="Open Sans" panose="020B0606030504020204" pitchFamily="34" charset="0"/>
                <a:cs typeface="Open Sans" panose="020B0606030504020204" pitchFamily="34" charset="0"/>
              </a:rPr>
              <a:t>Descifre datos de aplicaciones recuperando datos del iOS </a:t>
            </a:r>
            <a:r>
              <a:rPr lang="es-ES" sz="900" dirty="0" err="1">
                <a:latin typeface="Open Sans" panose="020B0606030504020204" pitchFamily="34" charset="0"/>
                <a:ea typeface="Open Sans" panose="020B0606030504020204" pitchFamily="34" charset="0"/>
                <a:cs typeface="Open Sans" panose="020B0606030504020204" pitchFamily="34" charset="0"/>
              </a:rPr>
              <a:t>Keychain</a:t>
            </a:r>
            <a:r>
              <a:rPr lang="es-ES" sz="900" dirty="0">
                <a:latin typeface="Open Sans" panose="020B0606030504020204" pitchFamily="34" charset="0"/>
                <a:ea typeface="Open Sans" panose="020B0606030504020204" pitchFamily="34" charset="0"/>
                <a:cs typeface="Open Sans" panose="020B0606030504020204" pitchFamily="34" charset="0"/>
              </a:rPr>
              <a:t>, contraseñas y datos de aplicaciones como </a:t>
            </a:r>
            <a:r>
              <a:rPr lang="es-ES" sz="900" dirty="0" err="1">
                <a:latin typeface="Open Sans" panose="020B0606030504020204" pitchFamily="34" charset="0"/>
                <a:ea typeface="Open Sans" panose="020B0606030504020204" pitchFamily="34" charset="0"/>
                <a:cs typeface="Open Sans" panose="020B0606030504020204" pitchFamily="34" charset="0"/>
              </a:rPr>
              <a:t>Signal</a:t>
            </a:r>
            <a:r>
              <a:rPr lang="es-ES" sz="900" dirty="0">
                <a:latin typeface="Open Sans" panose="020B0606030504020204" pitchFamily="34" charset="0"/>
                <a:ea typeface="Open Sans" panose="020B0606030504020204" pitchFamily="34" charset="0"/>
                <a:cs typeface="Open Sans" panose="020B0606030504020204" pitchFamily="34" charset="0"/>
              </a:rPr>
              <a:t> y </a:t>
            </a:r>
            <a:r>
              <a:rPr lang="es-ES" sz="900" dirty="0" err="1">
                <a:latin typeface="Open Sans" panose="020B0606030504020204" pitchFamily="34" charset="0"/>
                <a:ea typeface="Open Sans" panose="020B0606030504020204" pitchFamily="34" charset="0"/>
                <a:cs typeface="Open Sans" panose="020B0606030504020204" pitchFamily="34" charset="0"/>
              </a:rPr>
              <a:t>Wickr</a:t>
            </a:r>
            <a:endParaRPr lang="es-ES" sz="900" dirty="0">
              <a:latin typeface="Open Sans" panose="020B0606030504020204" pitchFamily="34" charset="0"/>
              <a:ea typeface="Open Sans" panose="020B0606030504020204" pitchFamily="34" charset="0"/>
              <a:cs typeface="Open Sans" panose="020B0606030504020204" pitchFamily="34" charset="0"/>
            </a:endParaRPr>
          </a:p>
          <a:p>
            <a:r>
              <a:rPr lang="es-ES" sz="900" dirty="0">
                <a:latin typeface="Open Sans" panose="020B0606030504020204" pitchFamily="34" charset="0"/>
                <a:ea typeface="Open Sans" panose="020B0606030504020204" pitchFamily="34" charset="0"/>
                <a:cs typeface="Open Sans" panose="020B0606030504020204" pitchFamily="34" charset="0"/>
              </a:rPr>
              <a:t>Acelere la recuperación utilizando GPU NVIDIA/AMD y computación distribuida para agilizar la recuperación de códigos de desbloqueo</a:t>
            </a:r>
          </a:p>
          <a:p>
            <a:r>
              <a:rPr lang="es-ES" sz="900" dirty="0">
                <a:latin typeface="Open Sans" panose="020B0606030504020204" pitchFamily="34" charset="0"/>
                <a:ea typeface="Open Sans" panose="020B0606030504020204" pitchFamily="34" charset="0"/>
                <a:cs typeface="Open Sans" panose="020B0606030504020204" pitchFamily="34" charset="0"/>
              </a:rPr>
              <a:t>Realice extracciones exhaustivas mediante extracciones completas del sistema de archivos y la recuperación de claves de cifrado de hardware</a:t>
            </a:r>
          </a:p>
          <a:p>
            <a:r>
              <a:rPr lang="es-ES" sz="900" dirty="0">
                <a:latin typeface="Open Sans" panose="020B0606030504020204" pitchFamily="34" charset="0"/>
                <a:ea typeface="Open Sans" panose="020B0606030504020204" pitchFamily="34" charset="0"/>
                <a:cs typeface="Open Sans" panose="020B0606030504020204" pitchFamily="34" charset="0"/>
              </a:rPr>
              <a:t>Aproveche la compatibilidad multiplataforma para Windows y macOS</a:t>
            </a:r>
            <a:endParaRPr lang="en-GB" sz="900" noProof="0" dirty="0">
              <a:latin typeface="Open Sans" panose="020B0606030504020204" pitchFamily="34" charset="0"/>
              <a:ea typeface="Open Sans" panose="020B0606030504020204" pitchFamily="34" charset="0"/>
              <a:cs typeface="Open Sans" panose="020B0606030504020204" pitchFamily="34" charset="0"/>
            </a:endParaRPr>
          </a:p>
        </p:txBody>
      </p:sp>
      <p:pic>
        <p:nvPicPr>
          <p:cNvPr id="5" name="object 25">
            <a:extLst>
              <a:ext uri="{FF2B5EF4-FFF2-40B4-BE49-F238E27FC236}">
                <a16:creationId xmlns:a16="http://schemas.microsoft.com/office/drawing/2014/main" id="{BF77EA31-21AD-FBE7-6D77-7D84624EA1A7}"/>
              </a:ext>
            </a:extLst>
          </p:cNvPr>
          <p:cNvPicPr/>
          <p:nvPr/>
        </p:nvPicPr>
        <p:blipFill>
          <a:blip r:embed="rId3" cstate="print"/>
          <a:stretch>
            <a:fillRect/>
          </a:stretch>
        </p:blipFill>
        <p:spPr>
          <a:xfrm>
            <a:off x="778669" y="200025"/>
            <a:ext cx="3962400" cy="1365975"/>
          </a:xfrm>
          <a:prstGeom prst="rect">
            <a:avLst/>
          </a:prstGeom>
        </p:spPr>
      </p:pic>
      <p:pic>
        <p:nvPicPr>
          <p:cNvPr id="8" name="Picture 7">
            <a:extLst>
              <a:ext uri="{FF2B5EF4-FFF2-40B4-BE49-F238E27FC236}">
                <a16:creationId xmlns:a16="http://schemas.microsoft.com/office/drawing/2014/main" id="{613DA28E-7D04-B929-5452-A175F4DE29D3}"/>
              </a:ext>
            </a:extLst>
          </p:cNvPr>
          <p:cNvPicPr>
            <a:picLocks noChangeAspect="1"/>
          </p:cNvPicPr>
          <p:nvPr/>
        </p:nvPicPr>
        <p:blipFill>
          <a:blip r:embed="rId4" cstate="print">
            <a:extLst>
              <a:ext uri="{28A0092B-C50C-407E-A947-70E740481C1C}">
                <a14:useLocalDpi xmlns:a14="http://schemas.microsoft.com/office/drawing/2010/main" val="0"/>
              </a:ext>
            </a:extLst>
          </a:blip>
          <a:srcRect b="50487"/>
          <a:stretch/>
        </p:blipFill>
        <p:spPr>
          <a:xfrm>
            <a:off x="8093869" y="2071486"/>
            <a:ext cx="4428753" cy="2167139"/>
          </a:xfrm>
          <a:prstGeom prst="rect">
            <a:avLst/>
          </a:prstGeom>
        </p:spPr>
      </p:pic>
      <p:pic>
        <p:nvPicPr>
          <p:cNvPr id="10" name="Picture 9">
            <a:extLst>
              <a:ext uri="{FF2B5EF4-FFF2-40B4-BE49-F238E27FC236}">
                <a16:creationId xmlns:a16="http://schemas.microsoft.com/office/drawing/2014/main" id="{3021F264-4FDE-68E2-3A68-9688AD7E8745}"/>
              </a:ext>
            </a:extLst>
          </p:cNvPr>
          <p:cNvPicPr>
            <a:picLocks noChangeAspect="1"/>
          </p:cNvPicPr>
          <p:nvPr/>
        </p:nvPicPr>
        <p:blipFill>
          <a:blip r:embed="rId4" cstate="print">
            <a:extLst>
              <a:ext uri="{28A0092B-C50C-407E-A947-70E740481C1C}">
                <a14:useLocalDpi xmlns:a14="http://schemas.microsoft.com/office/drawing/2010/main" val="0"/>
              </a:ext>
            </a:extLst>
          </a:blip>
          <a:srcRect t="51271"/>
          <a:stretch/>
        </p:blipFill>
        <p:spPr>
          <a:xfrm>
            <a:off x="8093869" y="4619625"/>
            <a:ext cx="4428753" cy="2132841"/>
          </a:xfrm>
          <a:prstGeom prst="rect">
            <a:avLst/>
          </a:prstGeom>
        </p:spPr>
      </p:pic>
    </p:spTree>
    <p:extLst>
      <p:ext uri="{BB962C8B-B14F-4D97-AF65-F5344CB8AC3E}">
        <p14:creationId xmlns:p14="http://schemas.microsoft.com/office/powerpoint/2010/main" val="8113541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3" name="object 17">
            <a:extLst>
              <a:ext uri="{FF2B5EF4-FFF2-40B4-BE49-F238E27FC236}">
                <a16:creationId xmlns:a16="http://schemas.microsoft.com/office/drawing/2014/main" id="{86F86731-774C-444D-8049-F0C32A60CA8A}"/>
              </a:ext>
            </a:extLst>
          </p:cNvPr>
          <p:cNvSpPr txBox="1">
            <a:spLocks noGrp="1"/>
          </p:cNvSpPr>
          <p:nvPr>
            <p:ph type="title"/>
          </p:nvPr>
        </p:nvSpPr>
        <p:spPr>
          <a:xfrm>
            <a:off x="816769" y="512879"/>
            <a:ext cx="11977688" cy="952312"/>
          </a:xfrm>
          <a:prstGeom prst="rect">
            <a:avLst/>
          </a:prstGeom>
        </p:spPr>
        <p:txBody>
          <a:bodyPr vert="horz" wrap="square" lIns="0" tIns="12700" rIns="0" bIns="0" rtlCol="0">
            <a:spAutoFit/>
          </a:bodyPr>
          <a:lstStyle/>
          <a:p>
            <a:pPr marL="12700" algn="ctr">
              <a:spcBef>
                <a:spcPts val="100"/>
              </a:spcBef>
            </a:pPr>
            <a:r>
              <a:rPr lang="es-ES" sz="6600" b="0" spc="-10" dirty="0">
                <a:latin typeface="Bebas Neue" panose="020B0606020202050201" pitchFamily="34" charset="0"/>
              </a:rPr>
              <a:t>Es hora de una demostración en vivo</a:t>
            </a:r>
            <a:endParaRPr lang="en-GB" sz="6600" b="0" spc="-40" noProof="0" dirty="0">
              <a:solidFill>
                <a:srgbClr val="00B0F0"/>
              </a:solidFill>
              <a:latin typeface="Bebas Neue" panose="020B0606020202050201" pitchFamily="34" charset="0"/>
            </a:endParaRPr>
          </a:p>
        </p:txBody>
      </p:sp>
      <p:pic>
        <p:nvPicPr>
          <p:cNvPr id="2" name="Picture 1">
            <a:extLst>
              <a:ext uri="{FF2B5EF4-FFF2-40B4-BE49-F238E27FC236}">
                <a16:creationId xmlns:a16="http://schemas.microsoft.com/office/drawing/2014/main" id="{856BED12-E8C6-445C-25B1-9435699AF9A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856482" y="1724025"/>
            <a:ext cx="7898262" cy="5838825"/>
          </a:xfrm>
          <a:prstGeom prst="rect">
            <a:avLst/>
          </a:prstGeom>
        </p:spPr>
      </p:pic>
    </p:spTree>
    <p:extLst>
      <p:ext uri="{BB962C8B-B14F-4D97-AF65-F5344CB8AC3E}">
        <p14:creationId xmlns:p14="http://schemas.microsoft.com/office/powerpoint/2010/main" val="2283605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2F9C7054-01A4-5624-8F4F-9279FEEA992D}"/>
            </a:ext>
          </a:extLst>
        </p:cNvPr>
        <p:cNvGrpSpPr/>
        <p:nvPr/>
      </p:nvGrpSpPr>
      <p:grpSpPr>
        <a:xfrm>
          <a:off x="0" y="0"/>
          <a:ext cx="0" cy="0"/>
          <a:chOff x="0" y="0"/>
          <a:chExt cx="0" cy="0"/>
        </a:xfrm>
      </p:grpSpPr>
      <p:sp>
        <p:nvSpPr>
          <p:cNvPr id="83" name="TextBox 82">
            <a:extLst>
              <a:ext uri="{FF2B5EF4-FFF2-40B4-BE49-F238E27FC236}">
                <a16:creationId xmlns:a16="http://schemas.microsoft.com/office/drawing/2014/main" id="{54CA78DF-C728-39F3-CE8F-AD2F1AF30180}"/>
              </a:ext>
            </a:extLst>
          </p:cNvPr>
          <p:cNvSpPr txBox="1"/>
          <p:nvPr/>
        </p:nvSpPr>
        <p:spPr>
          <a:xfrm>
            <a:off x="854868" y="2333625"/>
            <a:ext cx="10515601" cy="3360856"/>
          </a:xfrm>
          <a:prstGeom prst="rect">
            <a:avLst/>
          </a:prstGeom>
          <a:noFill/>
        </p:spPr>
        <p:txBody>
          <a:bodyPr wrap="square">
            <a:spAutoFit/>
          </a:bodyPr>
          <a:lstStyle/>
          <a:p>
            <a:pPr marL="38100" marR="30480">
              <a:lnSpc>
                <a:spcPct val="109300"/>
              </a:lnSpc>
              <a:spcBef>
                <a:spcPts val="1200"/>
              </a:spcBef>
            </a:pPr>
            <a:r>
              <a:rPr lang="es-ES" sz="3200" spc="-10" dirty="0">
                <a:solidFill>
                  <a:schemeClr val="bg1"/>
                </a:solidFill>
                <a:latin typeface="Bebas Neue" panose="020B0000000000000000" pitchFamily="34" charset="0"/>
                <a:ea typeface="Open Sans" panose="020B0606030504020204" pitchFamily="34" charset="0"/>
                <a:cs typeface="Open Sans" panose="020B0606030504020204" pitchFamily="34" charset="0"/>
              </a:rPr>
              <a:t>Gracias a la mínima necesidad de formación de los kits </a:t>
            </a:r>
            <a:r>
              <a:rPr lang="es-ES" sz="3200" spc="-10" dirty="0" err="1">
                <a:solidFill>
                  <a:schemeClr val="bg1"/>
                </a:solidFill>
                <a:latin typeface="Bebas Neue" panose="020B0000000000000000" pitchFamily="34" charset="0"/>
                <a:ea typeface="Open Sans" panose="020B0606030504020204" pitchFamily="34" charset="0"/>
                <a:cs typeface="Open Sans" panose="020B0606030504020204" pitchFamily="34" charset="0"/>
              </a:rPr>
              <a:t>Ballistic</a:t>
            </a:r>
            <a:r>
              <a:rPr lang="es-ES" sz="3200" spc="-10" dirty="0">
                <a:solidFill>
                  <a:schemeClr val="bg1"/>
                </a:solidFill>
                <a:latin typeface="Bebas Neue" panose="020B0000000000000000" pitchFamily="34" charset="0"/>
                <a:ea typeface="Open Sans" panose="020B0606030504020204" pitchFamily="34" charset="0"/>
                <a:cs typeface="Open Sans" panose="020B0606030504020204" pitchFamily="34" charset="0"/>
              </a:rPr>
              <a:t> </a:t>
            </a:r>
            <a:r>
              <a:rPr lang="es-ES" sz="3200" spc="-10" dirty="0" err="1">
                <a:solidFill>
                  <a:schemeClr val="bg1"/>
                </a:solidFill>
                <a:latin typeface="Bebas Neue" panose="020B0000000000000000" pitchFamily="34" charset="0"/>
                <a:ea typeface="Open Sans" panose="020B0606030504020204" pitchFamily="34" charset="0"/>
                <a:cs typeface="Open Sans" panose="020B0606030504020204" pitchFamily="34" charset="0"/>
              </a:rPr>
              <a:t>Imager</a:t>
            </a:r>
            <a:r>
              <a:rPr lang="es-ES" sz="3200" spc="-10" dirty="0">
                <a:solidFill>
                  <a:schemeClr val="bg1"/>
                </a:solidFill>
                <a:latin typeface="Bebas Neue" panose="020B0000000000000000" pitchFamily="34" charset="0"/>
                <a:ea typeface="Open Sans" panose="020B0606030504020204" pitchFamily="34" charset="0"/>
                <a:cs typeface="Open Sans" panose="020B0606030504020204" pitchFamily="34" charset="0"/>
              </a:rPr>
              <a:t> y Field </a:t>
            </a:r>
            <a:r>
              <a:rPr lang="es-ES" sz="3200" spc="-10" dirty="0" err="1">
                <a:solidFill>
                  <a:schemeClr val="bg1"/>
                </a:solidFill>
                <a:latin typeface="Bebas Neue" panose="020B0000000000000000" pitchFamily="34" charset="0"/>
                <a:ea typeface="Open Sans" panose="020B0606030504020204" pitchFamily="34" charset="0"/>
                <a:cs typeface="Open Sans" panose="020B0606030504020204" pitchFamily="34" charset="0"/>
              </a:rPr>
              <a:t>Triage</a:t>
            </a:r>
            <a:r>
              <a:rPr lang="es-ES" sz="3200" spc="-10" dirty="0">
                <a:solidFill>
                  <a:schemeClr val="bg1"/>
                </a:solidFill>
                <a:latin typeface="Bebas Neue" panose="020B0000000000000000" pitchFamily="34" charset="0"/>
                <a:ea typeface="Open Sans" panose="020B0606030504020204" pitchFamily="34" charset="0"/>
                <a:cs typeface="Open Sans" panose="020B0606030504020204" pitchFamily="34" charset="0"/>
              </a:rPr>
              <a:t>, los equipos en campo pudieron recopilar fácilmente evidencias críticas en situaciones donde el tiempo era esencial.</a:t>
            </a:r>
          </a:p>
          <a:p>
            <a:pPr marL="38100" marR="30480">
              <a:lnSpc>
                <a:spcPct val="109300"/>
              </a:lnSpc>
              <a:spcBef>
                <a:spcPts val="1200"/>
              </a:spcBef>
            </a:pPr>
            <a:r>
              <a:rPr lang="es-ES" sz="3200" spc="-10" dirty="0">
                <a:solidFill>
                  <a:schemeClr val="bg1"/>
                </a:solidFill>
                <a:latin typeface="Bebas Neue" panose="020B0000000000000000" pitchFamily="34" charset="0"/>
                <a:ea typeface="Open Sans" panose="020B0606030504020204" pitchFamily="34" charset="0"/>
                <a:cs typeface="Open Sans" panose="020B0606030504020204" pitchFamily="34" charset="0"/>
              </a:rPr>
              <a:t>Detego Field </a:t>
            </a:r>
            <a:r>
              <a:rPr lang="es-ES" sz="3200" spc="-10" dirty="0" err="1">
                <a:solidFill>
                  <a:schemeClr val="bg1"/>
                </a:solidFill>
                <a:latin typeface="Bebas Neue" panose="020B0000000000000000" pitchFamily="34" charset="0"/>
                <a:ea typeface="Open Sans" panose="020B0606030504020204" pitchFamily="34" charset="0"/>
                <a:cs typeface="Open Sans" panose="020B0606030504020204" pitchFamily="34" charset="0"/>
              </a:rPr>
              <a:t>Triage</a:t>
            </a:r>
            <a:r>
              <a:rPr lang="es-ES" sz="3200" spc="-10" dirty="0">
                <a:solidFill>
                  <a:schemeClr val="bg1"/>
                </a:solidFill>
                <a:latin typeface="Bebas Neue" panose="020B0000000000000000" pitchFamily="34" charset="0"/>
                <a:ea typeface="Open Sans" panose="020B0606030504020204" pitchFamily="34" charset="0"/>
                <a:cs typeface="Open Sans" panose="020B0606030504020204" pitchFamily="34" charset="0"/>
              </a:rPr>
              <a:t> y </a:t>
            </a:r>
            <a:r>
              <a:rPr lang="es-ES" sz="3200" spc="-10" dirty="0" err="1">
                <a:solidFill>
                  <a:schemeClr val="bg1"/>
                </a:solidFill>
                <a:latin typeface="Bebas Neue" panose="020B0000000000000000" pitchFamily="34" charset="0"/>
                <a:ea typeface="Open Sans" panose="020B0606030504020204" pitchFamily="34" charset="0"/>
                <a:cs typeface="Open Sans" panose="020B0606030504020204" pitchFamily="34" charset="0"/>
              </a:rPr>
              <a:t>Ballistic</a:t>
            </a:r>
            <a:r>
              <a:rPr lang="es-ES" sz="3200" spc="-10" dirty="0">
                <a:solidFill>
                  <a:schemeClr val="bg1"/>
                </a:solidFill>
                <a:latin typeface="Bebas Neue" panose="020B0000000000000000" pitchFamily="34" charset="0"/>
                <a:ea typeface="Open Sans" panose="020B0606030504020204" pitchFamily="34" charset="0"/>
                <a:cs typeface="Open Sans" panose="020B0606030504020204" pitchFamily="34" charset="0"/>
              </a:rPr>
              <a:t> </a:t>
            </a:r>
            <a:r>
              <a:rPr lang="es-ES" sz="3200" spc="-10" dirty="0" err="1">
                <a:solidFill>
                  <a:schemeClr val="bg1"/>
                </a:solidFill>
                <a:latin typeface="Bebas Neue" panose="020B0000000000000000" pitchFamily="34" charset="0"/>
                <a:ea typeface="Open Sans" panose="020B0606030504020204" pitchFamily="34" charset="0"/>
                <a:cs typeface="Open Sans" panose="020B0606030504020204" pitchFamily="34" charset="0"/>
              </a:rPr>
              <a:t>Imager</a:t>
            </a:r>
            <a:r>
              <a:rPr lang="es-ES" sz="3200" spc="-10" dirty="0">
                <a:solidFill>
                  <a:schemeClr val="bg1"/>
                </a:solidFill>
                <a:latin typeface="Bebas Neue" panose="020B0000000000000000" pitchFamily="34" charset="0"/>
                <a:ea typeface="Open Sans" panose="020B0606030504020204" pitchFamily="34" charset="0"/>
                <a:cs typeface="Open Sans" panose="020B0606030504020204" pitchFamily="34" charset="0"/>
              </a:rPr>
              <a:t> son herramientas sólidas para la explotación táctica de medios digitales, además de ser muy fáciles de usar.</a:t>
            </a:r>
            <a:endParaRPr lang="en-GB" sz="3200" spc="-10" noProof="0" dirty="0">
              <a:solidFill>
                <a:schemeClr val="bg1"/>
              </a:solidFill>
              <a:latin typeface="Bebas Neue" panose="020B0000000000000000" pitchFamily="34" charset="0"/>
              <a:ea typeface="Open Sans" panose="020B0606030504020204" pitchFamily="34" charset="0"/>
              <a:cs typeface="Open Sans" panose="020B0606030504020204" pitchFamily="34" charset="0"/>
            </a:endParaRPr>
          </a:p>
          <a:p>
            <a:pPr algn="l"/>
            <a:endParaRPr lang="en-GB" sz="1400" spc="-10" noProof="0" dirty="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endParaRPr>
          </a:p>
          <a:p>
            <a:r>
              <a:rPr lang="es-ES" sz="1400" spc="-10" dirty="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rPr>
              <a:t>Miembro, Unidad de Explotación del Ministerio de Defensa de Suecia</a:t>
            </a:r>
            <a:endParaRPr lang="en-GB" sz="1400" spc="-10" noProof="0" dirty="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9" name="TextBox 8">
            <a:extLst>
              <a:ext uri="{FF2B5EF4-FFF2-40B4-BE49-F238E27FC236}">
                <a16:creationId xmlns:a16="http://schemas.microsoft.com/office/drawing/2014/main" id="{5BE62BB8-AE71-F39B-BD6E-FCE3C8139C14}"/>
              </a:ext>
            </a:extLst>
          </p:cNvPr>
          <p:cNvSpPr txBox="1"/>
          <p:nvPr/>
        </p:nvSpPr>
        <p:spPr>
          <a:xfrm>
            <a:off x="468156" y="2011239"/>
            <a:ext cx="545342" cy="1323439"/>
          </a:xfrm>
          <a:prstGeom prst="rect">
            <a:avLst/>
          </a:prstGeom>
          <a:noFill/>
        </p:spPr>
        <p:txBody>
          <a:bodyPr wrap="none" rtlCol="0">
            <a:spAutoFit/>
          </a:bodyPr>
          <a:lstStyle/>
          <a:p>
            <a:r>
              <a:rPr lang="en-GB" sz="8000" b="1" noProof="0" dirty="0">
                <a:solidFill>
                  <a:srgbClr val="43A4DD"/>
                </a:solidFill>
                <a:latin typeface="Bebas Neue Bold" panose="020B0000000000000000" pitchFamily="34" charset="0"/>
              </a:rPr>
              <a:t>“</a:t>
            </a:r>
          </a:p>
        </p:txBody>
      </p:sp>
      <p:sp>
        <p:nvSpPr>
          <p:cNvPr id="84" name="TextBox 83">
            <a:extLst>
              <a:ext uri="{FF2B5EF4-FFF2-40B4-BE49-F238E27FC236}">
                <a16:creationId xmlns:a16="http://schemas.microsoft.com/office/drawing/2014/main" id="{0ED731E9-A153-D7A6-EACC-E525776552E4}"/>
              </a:ext>
            </a:extLst>
          </p:cNvPr>
          <p:cNvSpPr txBox="1"/>
          <p:nvPr/>
        </p:nvSpPr>
        <p:spPr>
          <a:xfrm>
            <a:off x="11065669" y="4391025"/>
            <a:ext cx="545342" cy="1323439"/>
          </a:xfrm>
          <a:prstGeom prst="rect">
            <a:avLst/>
          </a:prstGeom>
          <a:noFill/>
        </p:spPr>
        <p:txBody>
          <a:bodyPr wrap="none" rtlCol="0">
            <a:spAutoFit/>
          </a:bodyPr>
          <a:lstStyle/>
          <a:p>
            <a:r>
              <a:rPr lang="en-GB" sz="8000" b="1" noProof="0" dirty="0">
                <a:solidFill>
                  <a:srgbClr val="43A4DD"/>
                </a:solidFill>
                <a:latin typeface="Bebas Neue Bold" panose="020B0000000000000000" pitchFamily="34" charset="0"/>
              </a:rPr>
              <a:t>”</a:t>
            </a:r>
          </a:p>
        </p:txBody>
      </p:sp>
      <p:sp>
        <p:nvSpPr>
          <p:cNvPr id="4" name="Title 3">
            <a:extLst>
              <a:ext uri="{FF2B5EF4-FFF2-40B4-BE49-F238E27FC236}">
                <a16:creationId xmlns:a16="http://schemas.microsoft.com/office/drawing/2014/main" id="{6EBDEC11-309F-D4CA-4792-C3D4FF563D61}"/>
              </a:ext>
            </a:extLst>
          </p:cNvPr>
          <p:cNvSpPr>
            <a:spLocks noGrp="1"/>
          </p:cNvSpPr>
          <p:nvPr>
            <p:ph type="title"/>
          </p:nvPr>
        </p:nvSpPr>
        <p:spPr/>
        <p:txBody>
          <a:bodyPr/>
          <a:lstStyle/>
          <a:p>
            <a:r>
              <a:rPr lang="es-ES" b="0" dirty="0">
                <a:latin typeface="Bebas Neue" panose="020B0606020202050201" pitchFamily="34" charset="0"/>
              </a:rPr>
              <a:t>Lo que dicen nuestros clientes</a:t>
            </a:r>
            <a:endParaRPr lang="en-GB" b="0" noProof="0" dirty="0">
              <a:latin typeface="Bebas Neue" panose="020B0606020202050201" pitchFamily="34" charset="0"/>
            </a:endParaRPr>
          </a:p>
        </p:txBody>
      </p:sp>
    </p:spTree>
    <p:extLst>
      <p:ext uri="{BB962C8B-B14F-4D97-AF65-F5344CB8AC3E}">
        <p14:creationId xmlns:p14="http://schemas.microsoft.com/office/powerpoint/2010/main" val="1398713326"/>
      </p:ext>
    </p:extLst>
  </p:cSld>
  <p:clrMapOvr>
    <a:masterClrMapping/>
  </p:clrMapOvr>
  <p:transition>
    <p:fade/>
  </p:transition>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3" name="TextBox 82">
            <a:extLst>
              <a:ext uri="{FF2B5EF4-FFF2-40B4-BE49-F238E27FC236}">
                <a16:creationId xmlns:a16="http://schemas.microsoft.com/office/drawing/2014/main" id="{6ECB4096-A6F7-BC4D-A067-30B14F653B5C}"/>
              </a:ext>
            </a:extLst>
          </p:cNvPr>
          <p:cNvSpPr txBox="1"/>
          <p:nvPr/>
        </p:nvSpPr>
        <p:spPr>
          <a:xfrm>
            <a:off x="854868" y="2011239"/>
            <a:ext cx="11734801" cy="4894930"/>
          </a:xfrm>
          <a:prstGeom prst="rect">
            <a:avLst/>
          </a:prstGeom>
          <a:noFill/>
        </p:spPr>
        <p:txBody>
          <a:bodyPr wrap="square">
            <a:spAutoFit/>
          </a:bodyPr>
          <a:lstStyle/>
          <a:p>
            <a:pPr marL="38100" marR="30480">
              <a:lnSpc>
                <a:spcPct val="109300"/>
              </a:lnSpc>
              <a:spcBef>
                <a:spcPts val="100"/>
              </a:spcBef>
            </a:pPr>
            <a:r>
              <a:rPr lang="es-ES" sz="3200" spc="-10" dirty="0">
                <a:solidFill>
                  <a:schemeClr val="bg1"/>
                </a:solidFill>
                <a:latin typeface="Bebas Neue" panose="020B0000000000000000" pitchFamily="34" charset="0"/>
                <a:ea typeface="Open Sans" panose="020B0606030504020204" pitchFamily="34" charset="0"/>
                <a:cs typeface="Open Sans" panose="020B0606030504020204" pitchFamily="34" charset="0"/>
              </a:rPr>
              <a:t>La capacidad y facilidad de uso que ofrece Detego se ajustan de forma única a nuestras necesidades como unidad militar de vanguardia. Teníamos varios problemas complejos y carencias de capacidad, que han sido cubiertos y continúan mejorándose gracias a su apoyo.</a:t>
            </a:r>
          </a:p>
          <a:p>
            <a:pPr marL="38100" marR="30480">
              <a:lnSpc>
                <a:spcPct val="109300"/>
              </a:lnSpc>
              <a:spcBef>
                <a:spcPts val="100"/>
              </a:spcBef>
            </a:pPr>
            <a:endParaRPr lang="es-ES" sz="2800" spc="-10" dirty="0">
              <a:solidFill>
                <a:schemeClr val="bg1"/>
              </a:solidFill>
              <a:latin typeface="Bebas Neue" panose="020B0000000000000000" pitchFamily="34" charset="0"/>
              <a:ea typeface="Open Sans" panose="020B0606030504020204" pitchFamily="34" charset="0"/>
              <a:cs typeface="Open Sans" panose="020B0606030504020204" pitchFamily="34" charset="0"/>
            </a:endParaRPr>
          </a:p>
          <a:p>
            <a:pPr marL="38100" marR="30480">
              <a:lnSpc>
                <a:spcPct val="109300"/>
              </a:lnSpc>
              <a:spcBef>
                <a:spcPts val="100"/>
              </a:spcBef>
            </a:pPr>
            <a:r>
              <a:rPr lang="es-ES" sz="3200" spc="-10" dirty="0">
                <a:solidFill>
                  <a:schemeClr val="bg1"/>
                </a:solidFill>
                <a:latin typeface="Bebas Neue" panose="020B0000000000000000" pitchFamily="34" charset="0"/>
                <a:ea typeface="Open Sans" panose="020B0606030504020204" pitchFamily="34" charset="0"/>
                <a:cs typeface="Open Sans" panose="020B0606030504020204" pitchFamily="34" charset="0"/>
              </a:rPr>
              <a:t>El paquete completo de despliegue ha proporcionado una única fuente sencilla para la adquisición, y representa un gran salto adelante en nuestra capacidad de explotación digital.</a:t>
            </a:r>
            <a:r>
              <a:rPr lang="es-ES" sz="1400" spc="-10" dirty="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rPr>
              <a:t> </a:t>
            </a:r>
          </a:p>
          <a:p>
            <a:pPr marL="38100" marR="30480">
              <a:lnSpc>
                <a:spcPct val="109300"/>
              </a:lnSpc>
              <a:spcBef>
                <a:spcPts val="100"/>
              </a:spcBef>
            </a:pPr>
            <a:endParaRPr lang="es-ES" sz="1400" spc="-10" dirty="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endParaRPr>
          </a:p>
          <a:p>
            <a:pPr marL="38100" marR="30480">
              <a:lnSpc>
                <a:spcPct val="109300"/>
              </a:lnSpc>
              <a:spcBef>
                <a:spcPts val="100"/>
              </a:spcBef>
            </a:pPr>
            <a:r>
              <a:rPr lang="es-ES" sz="1400" spc="-10" dirty="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rPr>
              <a:t>Experto Sénior en la Materia de Operaciones Especiales del Ministerio de Defensa</a:t>
            </a:r>
            <a:endParaRPr lang="en-GB" sz="1400" spc="-10" noProof="0" dirty="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9" name="TextBox 8">
            <a:extLst>
              <a:ext uri="{FF2B5EF4-FFF2-40B4-BE49-F238E27FC236}">
                <a16:creationId xmlns:a16="http://schemas.microsoft.com/office/drawing/2014/main" id="{7F2D3056-2532-314C-8677-A953F1C2FCF0}"/>
              </a:ext>
            </a:extLst>
          </p:cNvPr>
          <p:cNvSpPr txBox="1"/>
          <p:nvPr/>
        </p:nvSpPr>
        <p:spPr>
          <a:xfrm>
            <a:off x="550069" y="1724025"/>
            <a:ext cx="545342" cy="1323439"/>
          </a:xfrm>
          <a:prstGeom prst="rect">
            <a:avLst/>
          </a:prstGeom>
          <a:noFill/>
        </p:spPr>
        <p:txBody>
          <a:bodyPr wrap="none" rtlCol="0">
            <a:spAutoFit/>
          </a:bodyPr>
          <a:lstStyle/>
          <a:p>
            <a:r>
              <a:rPr lang="en-GB" sz="8000" b="1" noProof="0" dirty="0">
                <a:solidFill>
                  <a:srgbClr val="43A4DD"/>
                </a:solidFill>
                <a:latin typeface="Bebas Neue Bold" panose="020B0000000000000000" pitchFamily="34" charset="0"/>
              </a:rPr>
              <a:t>“</a:t>
            </a:r>
          </a:p>
        </p:txBody>
      </p:sp>
      <p:sp>
        <p:nvSpPr>
          <p:cNvPr id="84" name="TextBox 83">
            <a:extLst>
              <a:ext uri="{FF2B5EF4-FFF2-40B4-BE49-F238E27FC236}">
                <a16:creationId xmlns:a16="http://schemas.microsoft.com/office/drawing/2014/main" id="{01283920-6FD5-A042-83E1-BBAE780D70DD}"/>
              </a:ext>
            </a:extLst>
          </p:cNvPr>
          <p:cNvSpPr txBox="1"/>
          <p:nvPr/>
        </p:nvSpPr>
        <p:spPr>
          <a:xfrm>
            <a:off x="3521869" y="5457825"/>
            <a:ext cx="545342" cy="1323439"/>
          </a:xfrm>
          <a:prstGeom prst="rect">
            <a:avLst/>
          </a:prstGeom>
          <a:noFill/>
        </p:spPr>
        <p:txBody>
          <a:bodyPr wrap="none" rtlCol="0">
            <a:spAutoFit/>
          </a:bodyPr>
          <a:lstStyle/>
          <a:p>
            <a:r>
              <a:rPr lang="en-GB" sz="8000" b="1" noProof="0" dirty="0">
                <a:solidFill>
                  <a:srgbClr val="43A4DD"/>
                </a:solidFill>
                <a:latin typeface="Bebas Neue Bold" panose="020B0000000000000000" pitchFamily="34" charset="0"/>
              </a:rPr>
              <a:t>”</a:t>
            </a:r>
          </a:p>
        </p:txBody>
      </p:sp>
      <p:sp>
        <p:nvSpPr>
          <p:cNvPr id="4" name="Title 3">
            <a:extLst>
              <a:ext uri="{FF2B5EF4-FFF2-40B4-BE49-F238E27FC236}">
                <a16:creationId xmlns:a16="http://schemas.microsoft.com/office/drawing/2014/main" id="{E565BDC5-336B-4562-B79E-5E7B8DD8259E}"/>
              </a:ext>
            </a:extLst>
          </p:cNvPr>
          <p:cNvSpPr>
            <a:spLocks noGrp="1"/>
          </p:cNvSpPr>
          <p:nvPr>
            <p:ph type="title"/>
          </p:nvPr>
        </p:nvSpPr>
        <p:spPr/>
        <p:txBody>
          <a:bodyPr/>
          <a:lstStyle/>
          <a:p>
            <a:r>
              <a:rPr lang="es-ES" b="0" dirty="0">
                <a:latin typeface="Bebas Neue" panose="020B0606020202050201" pitchFamily="34" charset="0"/>
              </a:rPr>
              <a:t>Lo que dicen nuestros clientes</a:t>
            </a:r>
            <a:endParaRPr lang="en-GB" b="0" noProof="0" dirty="0">
              <a:latin typeface="Bebas Neue" panose="020B0606020202050201" pitchFamily="34" charset="0"/>
            </a:endParaRPr>
          </a:p>
        </p:txBody>
      </p:sp>
    </p:spTree>
    <p:extLst>
      <p:ext uri="{BB962C8B-B14F-4D97-AF65-F5344CB8AC3E}">
        <p14:creationId xmlns:p14="http://schemas.microsoft.com/office/powerpoint/2010/main" val="3256294573"/>
      </p:ext>
    </p:extLst>
  </p:cSld>
  <p:clrMapOvr>
    <a:masterClrMapping/>
  </p:clrMapOvr>
  <p:transition>
    <p:fade/>
  </p:transition>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8" name="object 17">
            <a:extLst>
              <a:ext uri="{FF2B5EF4-FFF2-40B4-BE49-F238E27FC236}">
                <a16:creationId xmlns:a16="http://schemas.microsoft.com/office/drawing/2014/main" id="{53CD2E97-D73A-49DD-8DCB-930C8A47F941}"/>
              </a:ext>
            </a:extLst>
          </p:cNvPr>
          <p:cNvSpPr txBox="1">
            <a:spLocks noGrp="1"/>
          </p:cNvSpPr>
          <p:nvPr>
            <p:ph type="title"/>
          </p:nvPr>
        </p:nvSpPr>
        <p:spPr>
          <a:xfrm>
            <a:off x="923925" y="763373"/>
            <a:ext cx="11596688" cy="740203"/>
          </a:xfrm>
          <a:prstGeom prst="rect">
            <a:avLst/>
          </a:prstGeom>
        </p:spPr>
        <p:txBody>
          <a:bodyPr vert="horz" wrap="square" lIns="0" tIns="0" rIns="0" bIns="0" rtlCol="0">
            <a:spAutoFit/>
          </a:bodyPr>
          <a:lstStyle/>
          <a:p>
            <a:pPr marL="12700">
              <a:spcBef>
                <a:spcPts val="100"/>
              </a:spcBef>
            </a:pPr>
            <a:r>
              <a:rPr lang="en-GB" dirty="0"/>
              <a:t>Somos Detego Global</a:t>
            </a:r>
            <a:endParaRPr lang="en-GB" b="0" spc="-40" noProof="0" dirty="0">
              <a:latin typeface="Bebas Neue" panose="020B0606020202050201" pitchFamily="34" charset="0"/>
            </a:endParaRPr>
          </a:p>
        </p:txBody>
      </p:sp>
      <p:sp>
        <p:nvSpPr>
          <p:cNvPr id="2" name="Content Placeholder 1">
            <a:extLst>
              <a:ext uri="{FF2B5EF4-FFF2-40B4-BE49-F238E27FC236}">
                <a16:creationId xmlns:a16="http://schemas.microsoft.com/office/drawing/2014/main" id="{97A1D7DF-ECA0-1547-A2AA-7C8663A56A2C}"/>
              </a:ext>
            </a:extLst>
          </p:cNvPr>
          <p:cNvSpPr>
            <a:spLocks noGrp="1"/>
          </p:cNvSpPr>
          <p:nvPr>
            <p:ph idx="1"/>
          </p:nvPr>
        </p:nvSpPr>
        <p:spPr>
          <a:xfrm>
            <a:off x="923925" y="1798950"/>
            <a:ext cx="4883944" cy="4799013"/>
          </a:xfrm>
        </p:spPr>
        <p:txBody>
          <a:bodyPr>
            <a:normAutofit fontScale="85000" lnSpcReduction="10000"/>
          </a:bodyPr>
          <a:lstStyle/>
          <a:p>
            <a:pPr marL="0" indent="0">
              <a:lnSpc>
                <a:spcPct val="120000"/>
              </a:lnSpc>
              <a:buNone/>
            </a:pPr>
            <a:r>
              <a:rPr lang="es-ES" sz="3500" spc="-5" dirty="0">
                <a:solidFill>
                  <a:srgbClr val="27AAE1"/>
                </a:solidFill>
                <a:latin typeface="Bebas Neue" panose="020B0606020202050201" pitchFamily="34" charset="0"/>
                <a:cs typeface="Roboto-Medium"/>
              </a:rPr>
              <a:t>Ayudándole a resolver los desafíos de seguridad del siglo XXI</a:t>
            </a:r>
            <a:endParaRPr lang="en-GB" sz="3500" noProof="0" dirty="0">
              <a:solidFill>
                <a:srgbClr val="27AAE1"/>
              </a:solidFill>
              <a:latin typeface="Bebas Neue" panose="020B0606020202050201" pitchFamily="34" charset="0"/>
              <a:cs typeface="Roboto-Medium"/>
            </a:endParaRPr>
          </a:p>
          <a:p>
            <a:pPr marL="0" indent="0">
              <a:lnSpc>
                <a:spcPct val="160000"/>
              </a:lnSpc>
              <a:spcAft>
                <a:spcPts val="800"/>
              </a:spcAft>
              <a:buNone/>
            </a:pPr>
            <a:r>
              <a:rPr lang="es-ES" sz="1300" dirty="0">
                <a:latin typeface="Open Sans" panose="020B0606030504020204" pitchFamily="34" charset="0"/>
                <a:ea typeface="Open Sans" panose="020B0606030504020204" pitchFamily="34" charset="0"/>
                <a:cs typeface="Open Sans" panose="020B0606030504020204" pitchFamily="34" charset="0"/>
              </a:rPr>
              <a:t>Somos Detego Global, la empresa detrás de soluciones galardonadas de informática forense digital, gestión de casos y monitorización de </a:t>
            </a:r>
            <a:r>
              <a:rPr lang="es-ES" sz="1300" dirty="0" err="1">
                <a:latin typeface="Open Sans" panose="020B0606030504020204" pitchFamily="34" charset="0"/>
                <a:ea typeface="Open Sans" panose="020B0606030504020204" pitchFamily="34" charset="0"/>
                <a:cs typeface="Open Sans" panose="020B0606030504020204" pitchFamily="34" charset="0"/>
              </a:rPr>
              <a:t>endpoints</a:t>
            </a:r>
            <a:r>
              <a:rPr lang="es-ES" sz="1300" dirty="0">
                <a:latin typeface="Open Sans" panose="020B0606030504020204" pitchFamily="34" charset="0"/>
                <a:ea typeface="Open Sans" panose="020B0606030504020204" pitchFamily="34" charset="0"/>
                <a:cs typeface="Open Sans" panose="020B0606030504020204" pitchFamily="34" charset="0"/>
              </a:rPr>
              <a:t>, en las que confían fuerzas militares, cuerpos policiales, agencias de inteligencia y empresas de todo el mundo.</a:t>
            </a:r>
          </a:p>
          <a:p>
            <a:pPr marL="0" indent="0">
              <a:lnSpc>
                <a:spcPct val="160000"/>
              </a:lnSpc>
              <a:spcAft>
                <a:spcPts val="800"/>
              </a:spcAft>
              <a:buNone/>
            </a:pPr>
            <a:r>
              <a:rPr lang="es-ES" sz="1300" dirty="0">
                <a:latin typeface="Open Sans" panose="020B0606030504020204" pitchFamily="34" charset="0"/>
                <a:ea typeface="Open Sans" panose="020B0606030504020204" pitchFamily="34" charset="0"/>
                <a:cs typeface="Open Sans" panose="020B0606030504020204" pitchFamily="34" charset="0"/>
              </a:rPr>
              <a:t>Con el uso cada vez mayor de dispositivos digitales y la correspondiente cantidad masiva de datos que se genera, nuestras soluciones se han convertido en la opción preferida para adquirir, analizar y actuar rápidamente sobre evidencias e inteligencia digital.</a:t>
            </a:r>
          </a:p>
          <a:p>
            <a:pPr marL="0" indent="0">
              <a:lnSpc>
                <a:spcPct val="160000"/>
              </a:lnSpc>
              <a:spcAft>
                <a:spcPts val="800"/>
              </a:spcAft>
              <a:buNone/>
            </a:pPr>
            <a:r>
              <a:rPr lang="es-ES" sz="1300" dirty="0">
                <a:latin typeface="Open Sans" panose="020B0606030504020204" pitchFamily="34" charset="0"/>
                <a:ea typeface="Open Sans" panose="020B0606030504020204" pitchFamily="34" charset="0"/>
                <a:cs typeface="Open Sans" panose="020B0606030504020204" pitchFamily="34" charset="0"/>
              </a:rPr>
              <a:t>Con la confianza de clientes en más de 70 países, nuestras soluciones desempeñan un papel crucial en la prevención de delitos graves, que van desde el abuso infantil y la trata de personas hasta el fraude y el terrorismo.</a:t>
            </a:r>
            <a:endParaRPr lang="en-GB" sz="1600" noProof="0" dirty="0">
              <a:effectLst/>
            </a:endParaRPr>
          </a:p>
        </p:txBody>
      </p:sp>
      <p:cxnSp>
        <p:nvCxnSpPr>
          <p:cNvPr id="127" name="Straight Connector 126">
            <a:extLst>
              <a:ext uri="{FF2B5EF4-FFF2-40B4-BE49-F238E27FC236}">
                <a16:creationId xmlns:a16="http://schemas.microsoft.com/office/drawing/2014/main" id="{4A4794B0-C270-5E4C-BACD-1CC3BF01138C}"/>
              </a:ext>
            </a:extLst>
          </p:cNvPr>
          <p:cNvCxnSpPr>
            <a:cxnSpLocks/>
          </p:cNvCxnSpPr>
          <p:nvPr/>
        </p:nvCxnSpPr>
        <p:spPr>
          <a:xfrm>
            <a:off x="6112669" y="1798950"/>
            <a:ext cx="0" cy="4949530"/>
          </a:xfrm>
          <a:prstGeom prst="line">
            <a:avLst/>
          </a:prstGeom>
          <a:ln>
            <a:solidFill>
              <a:srgbClr val="FFFFFF"/>
            </a:solidFill>
          </a:ln>
        </p:spPr>
        <p:style>
          <a:lnRef idx="1">
            <a:schemeClr val="accent1"/>
          </a:lnRef>
          <a:fillRef idx="0">
            <a:schemeClr val="accent1"/>
          </a:fillRef>
          <a:effectRef idx="0">
            <a:schemeClr val="accent1"/>
          </a:effectRef>
          <a:fontRef idx="minor">
            <a:schemeClr val="tx1"/>
          </a:fontRef>
        </p:style>
      </p:cxnSp>
      <p:pic>
        <p:nvPicPr>
          <p:cNvPr id="8" name="Picture 7">
            <a:extLst>
              <a:ext uri="{FF2B5EF4-FFF2-40B4-BE49-F238E27FC236}">
                <a16:creationId xmlns:a16="http://schemas.microsoft.com/office/drawing/2014/main" id="{ED9CA496-083A-78D2-5B23-4A796FE055A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569869" y="1798950"/>
            <a:ext cx="5029200" cy="5025793"/>
          </a:xfrm>
          <a:prstGeom prst="rect">
            <a:avLst/>
          </a:prstGeom>
        </p:spPr>
      </p:pic>
    </p:spTree>
  </p:cSld>
  <p:clrMapOvr>
    <a:masterClrMapping/>
  </p:clrMapOvr>
  <p:transition>
    <p:fade/>
  </p:transition>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7F2D3056-2532-314C-8677-A953F1C2FCF0}"/>
              </a:ext>
            </a:extLst>
          </p:cNvPr>
          <p:cNvSpPr txBox="1"/>
          <p:nvPr/>
        </p:nvSpPr>
        <p:spPr>
          <a:xfrm>
            <a:off x="468156" y="2011239"/>
            <a:ext cx="545342" cy="1323439"/>
          </a:xfrm>
          <a:prstGeom prst="rect">
            <a:avLst/>
          </a:prstGeom>
          <a:noFill/>
        </p:spPr>
        <p:txBody>
          <a:bodyPr wrap="none" rtlCol="0">
            <a:spAutoFit/>
          </a:bodyPr>
          <a:lstStyle/>
          <a:p>
            <a:r>
              <a:rPr lang="en-GB" sz="8000" b="1" noProof="0" dirty="0">
                <a:solidFill>
                  <a:srgbClr val="43A4DD"/>
                </a:solidFill>
                <a:latin typeface="Bebas Neue Bold" panose="020B0000000000000000" pitchFamily="34" charset="0"/>
              </a:rPr>
              <a:t>“</a:t>
            </a:r>
          </a:p>
        </p:txBody>
      </p:sp>
      <p:sp>
        <p:nvSpPr>
          <p:cNvPr id="84" name="TextBox 83">
            <a:extLst>
              <a:ext uri="{FF2B5EF4-FFF2-40B4-BE49-F238E27FC236}">
                <a16:creationId xmlns:a16="http://schemas.microsoft.com/office/drawing/2014/main" id="{01283920-6FD5-A042-83E1-BBAE780D70DD}"/>
              </a:ext>
            </a:extLst>
          </p:cNvPr>
          <p:cNvSpPr txBox="1"/>
          <p:nvPr/>
        </p:nvSpPr>
        <p:spPr>
          <a:xfrm>
            <a:off x="9389269" y="5305425"/>
            <a:ext cx="545342" cy="1323439"/>
          </a:xfrm>
          <a:prstGeom prst="rect">
            <a:avLst/>
          </a:prstGeom>
          <a:noFill/>
        </p:spPr>
        <p:txBody>
          <a:bodyPr wrap="none" rtlCol="0">
            <a:spAutoFit/>
          </a:bodyPr>
          <a:lstStyle/>
          <a:p>
            <a:r>
              <a:rPr lang="en-GB" sz="8000" b="1" noProof="0" dirty="0">
                <a:solidFill>
                  <a:srgbClr val="43A4DD"/>
                </a:solidFill>
                <a:latin typeface="Bebas Neue Bold" panose="020B0000000000000000" pitchFamily="34" charset="0"/>
              </a:rPr>
              <a:t>”</a:t>
            </a:r>
          </a:p>
        </p:txBody>
      </p:sp>
      <p:sp>
        <p:nvSpPr>
          <p:cNvPr id="4" name="Title 3">
            <a:extLst>
              <a:ext uri="{FF2B5EF4-FFF2-40B4-BE49-F238E27FC236}">
                <a16:creationId xmlns:a16="http://schemas.microsoft.com/office/drawing/2014/main" id="{E565BDC5-336B-4562-B79E-5E7B8DD8259E}"/>
              </a:ext>
            </a:extLst>
          </p:cNvPr>
          <p:cNvSpPr>
            <a:spLocks noGrp="1"/>
          </p:cNvSpPr>
          <p:nvPr>
            <p:ph type="title"/>
          </p:nvPr>
        </p:nvSpPr>
        <p:spPr/>
        <p:txBody>
          <a:bodyPr/>
          <a:lstStyle/>
          <a:p>
            <a:r>
              <a:rPr lang="es-ES" b="0" dirty="0">
                <a:latin typeface="Bebas Neue" panose="020B0606020202050201" pitchFamily="34" charset="0"/>
              </a:rPr>
              <a:t>Lo que dicen nuestros clientes</a:t>
            </a:r>
            <a:endParaRPr lang="en-GB" b="0" noProof="0" dirty="0">
              <a:latin typeface="Bebas Neue" panose="020B0606020202050201" pitchFamily="34" charset="0"/>
            </a:endParaRPr>
          </a:p>
        </p:txBody>
      </p:sp>
      <p:sp>
        <p:nvSpPr>
          <p:cNvPr id="83" name="TextBox 82">
            <a:extLst>
              <a:ext uri="{FF2B5EF4-FFF2-40B4-BE49-F238E27FC236}">
                <a16:creationId xmlns:a16="http://schemas.microsoft.com/office/drawing/2014/main" id="{6ECB4096-A6F7-BC4D-A067-30B14F653B5C}"/>
              </a:ext>
            </a:extLst>
          </p:cNvPr>
          <p:cNvSpPr txBox="1"/>
          <p:nvPr/>
        </p:nvSpPr>
        <p:spPr>
          <a:xfrm>
            <a:off x="854869" y="2257425"/>
            <a:ext cx="12344401" cy="4216539"/>
          </a:xfrm>
          <a:prstGeom prst="rect">
            <a:avLst/>
          </a:prstGeom>
          <a:noFill/>
        </p:spPr>
        <p:txBody>
          <a:bodyPr wrap="square">
            <a:spAutoFit/>
          </a:bodyPr>
          <a:lstStyle/>
          <a:p>
            <a:pPr fontAlgn="base">
              <a:spcBef>
                <a:spcPts val="1200"/>
              </a:spcBef>
            </a:pPr>
            <a:r>
              <a:rPr lang="es-ES" sz="3200" spc="-10" dirty="0">
                <a:solidFill>
                  <a:schemeClr val="bg1"/>
                </a:solidFill>
                <a:latin typeface="Bebas Neue" panose="020B0000000000000000" pitchFamily="34" charset="0"/>
                <a:ea typeface="Open Sans" panose="020B0606030504020204" pitchFamily="34" charset="0"/>
                <a:cs typeface="Open Sans" panose="020B0606030504020204" pitchFamily="34" charset="0"/>
              </a:rPr>
              <a:t>Solo quería compartir una noticia con usted. Esta mañana participé en una orden de registro y realizamos nuestro primer despliegue de Detego en el ordenador en funcionamiento de un sospechoso.</a:t>
            </a:r>
          </a:p>
          <a:p>
            <a:pPr fontAlgn="base">
              <a:spcBef>
                <a:spcPts val="1200"/>
              </a:spcBef>
            </a:pPr>
            <a:r>
              <a:rPr lang="es-ES" sz="3200" spc="-10" dirty="0">
                <a:solidFill>
                  <a:schemeClr val="bg1"/>
                </a:solidFill>
                <a:latin typeface="Bebas Neue" panose="020B0000000000000000" pitchFamily="34" charset="0"/>
                <a:ea typeface="Open Sans" panose="020B0606030504020204" pitchFamily="34" charset="0"/>
                <a:cs typeface="Open Sans" panose="020B0606030504020204" pitchFamily="34" charset="0"/>
              </a:rPr>
              <a:t>No solo encontré el material necesario, sino que también obtuvo rápidamente los nombres de usuario y contraseñas que coincidían con la alerta cibernética.</a:t>
            </a:r>
          </a:p>
          <a:p>
            <a:pPr fontAlgn="base">
              <a:spcBef>
                <a:spcPts val="1200"/>
              </a:spcBef>
            </a:pPr>
            <a:r>
              <a:rPr lang="es-ES" sz="3200" spc="-10" dirty="0">
                <a:solidFill>
                  <a:schemeClr val="bg1"/>
                </a:solidFill>
                <a:latin typeface="Bebas Neue" panose="020B0000000000000000" pitchFamily="34" charset="0"/>
                <a:ea typeface="Open Sans" panose="020B0606030504020204" pitchFamily="34" charset="0"/>
                <a:cs typeface="Open Sans" panose="020B0606030504020204" pitchFamily="34" charset="0"/>
              </a:rPr>
              <a:t>Muchas gracias nuevamente por su ayuda durante el proceso de compra y la formación. Creo que utilizaremos esta herramienta durante mucho tiempo.</a:t>
            </a:r>
          </a:p>
          <a:p>
            <a:pPr fontAlgn="base">
              <a:spcBef>
                <a:spcPts val="1200"/>
              </a:spcBef>
            </a:pPr>
            <a:r>
              <a:rPr lang="es-ES" sz="1400" spc="-10" dirty="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rPr>
              <a:t>Investigador Forense Jefe, Grupo de Trabajo contra los Delitos en Internet contra Niños (ICAC)</a:t>
            </a:r>
            <a:endParaRPr lang="en-GB" sz="1400" spc="-10" noProof="0" dirty="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endParaRPr>
          </a:p>
        </p:txBody>
      </p:sp>
    </p:spTree>
    <p:extLst>
      <p:ext uri="{BB962C8B-B14F-4D97-AF65-F5344CB8AC3E}">
        <p14:creationId xmlns:p14="http://schemas.microsoft.com/office/powerpoint/2010/main" val="2417165125"/>
      </p:ext>
    </p:extLst>
  </p:cSld>
  <p:clrMapOvr>
    <a:masterClrMapping/>
  </p:clrMapOvr>
  <p:transition>
    <p:fade/>
  </p:transition>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Picture 2" descr="Text&#10;&#10;Description automatically generated with low confidence">
            <a:extLst>
              <a:ext uri="{FF2B5EF4-FFF2-40B4-BE49-F238E27FC236}">
                <a16:creationId xmlns:a16="http://schemas.microsoft.com/office/drawing/2014/main" id="{7127EFA8-8D19-F64E-AC9A-CF3A6F6E0B5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71219" y="2295525"/>
            <a:ext cx="4102100" cy="2971800"/>
          </a:xfrm>
          <a:prstGeom prst="rect">
            <a:avLst/>
          </a:prstGeom>
        </p:spPr>
      </p:pic>
    </p:spTree>
    <p:extLst>
      <p:ext uri="{BB962C8B-B14F-4D97-AF65-F5344CB8AC3E}">
        <p14:creationId xmlns:p14="http://schemas.microsoft.com/office/powerpoint/2010/main" val="46527258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8" name="object 17">
            <a:extLst>
              <a:ext uri="{FF2B5EF4-FFF2-40B4-BE49-F238E27FC236}">
                <a16:creationId xmlns:a16="http://schemas.microsoft.com/office/drawing/2014/main" id="{53CD2E97-D73A-49DD-8DCB-930C8A47F941}"/>
              </a:ext>
            </a:extLst>
          </p:cNvPr>
          <p:cNvSpPr txBox="1">
            <a:spLocks noGrp="1"/>
          </p:cNvSpPr>
          <p:nvPr>
            <p:ph type="title"/>
          </p:nvPr>
        </p:nvSpPr>
        <p:spPr>
          <a:xfrm>
            <a:off x="923925" y="763373"/>
            <a:ext cx="11596688" cy="740203"/>
          </a:xfrm>
          <a:prstGeom prst="rect">
            <a:avLst/>
          </a:prstGeom>
        </p:spPr>
        <p:txBody>
          <a:bodyPr vert="horz" wrap="square" lIns="0" tIns="0" rIns="0" bIns="0" rtlCol="0">
            <a:spAutoFit/>
          </a:bodyPr>
          <a:lstStyle/>
          <a:p>
            <a:pPr marL="12700">
              <a:spcBef>
                <a:spcPts val="100"/>
              </a:spcBef>
            </a:pPr>
            <a:r>
              <a:rPr lang="en-GB" dirty="0"/>
              <a:t>¿Por </a:t>
            </a:r>
            <a:r>
              <a:rPr lang="en-GB" dirty="0" err="1"/>
              <a:t>qué</a:t>
            </a:r>
            <a:r>
              <a:rPr lang="en-GB" dirty="0"/>
              <a:t> </a:t>
            </a:r>
            <a:r>
              <a:rPr lang="en-GB" dirty="0" err="1"/>
              <a:t>elegirnos</a:t>
            </a:r>
            <a:r>
              <a:rPr lang="en-GB" dirty="0"/>
              <a:t>?</a:t>
            </a:r>
            <a:endParaRPr lang="en-GB" b="0" spc="-40" noProof="0" dirty="0">
              <a:latin typeface="Bebas Neue" panose="020B0606020202050201" pitchFamily="34" charset="0"/>
            </a:endParaRPr>
          </a:p>
        </p:txBody>
      </p:sp>
      <p:cxnSp>
        <p:nvCxnSpPr>
          <p:cNvPr id="127" name="Straight Connector 126">
            <a:extLst>
              <a:ext uri="{FF2B5EF4-FFF2-40B4-BE49-F238E27FC236}">
                <a16:creationId xmlns:a16="http://schemas.microsoft.com/office/drawing/2014/main" id="{4A4794B0-C270-5E4C-BACD-1CC3BF01138C}"/>
              </a:ext>
            </a:extLst>
          </p:cNvPr>
          <p:cNvCxnSpPr>
            <a:cxnSpLocks/>
          </p:cNvCxnSpPr>
          <p:nvPr/>
        </p:nvCxnSpPr>
        <p:spPr>
          <a:xfrm>
            <a:off x="5350669" y="2032295"/>
            <a:ext cx="0" cy="4949530"/>
          </a:xfrm>
          <a:prstGeom prst="line">
            <a:avLst/>
          </a:prstGeom>
          <a:ln>
            <a:solidFill>
              <a:srgbClr val="FFFFFF"/>
            </a:solidFill>
          </a:ln>
        </p:spPr>
        <p:style>
          <a:lnRef idx="1">
            <a:schemeClr val="accent1"/>
          </a:lnRef>
          <a:fillRef idx="0">
            <a:schemeClr val="accent1"/>
          </a:fillRef>
          <a:effectRef idx="0">
            <a:schemeClr val="accent1"/>
          </a:effectRef>
          <a:fontRef idx="minor">
            <a:schemeClr val="tx1"/>
          </a:fontRef>
        </p:style>
      </p:cxnSp>
      <p:sp>
        <p:nvSpPr>
          <p:cNvPr id="59" name="object 59"/>
          <p:cNvSpPr txBox="1"/>
          <p:nvPr/>
        </p:nvSpPr>
        <p:spPr>
          <a:xfrm>
            <a:off x="5959475" y="1926289"/>
            <a:ext cx="5410200" cy="671979"/>
          </a:xfrm>
          <a:prstGeom prst="rect">
            <a:avLst/>
          </a:prstGeom>
        </p:spPr>
        <p:txBody>
          <a:bodyPr vert="horz" wrap="square" lIns="0" tIns="12700" rIns="0" bIns="0" rtlCol="0">
            <a:spAutoFit/>
          </a:bodyPr>
          <a:lstStyle/>
          <a:p>
            <a:pPr marL="12700">
              <a:spcBef>
                <a:spcPts val="100"/>
              </a:spcBef>
            </a:pPr>
            <a:r>
              <a:rPr lang="en-GB" sz="3000" spc="-5" dirty="0">
                <a:solidFill>
                  <a:srgbClr val="43A4DC"/>
                </a:solidFill>
                <a:latin typeface="Bebas Neue" panose="020B0000000000000000" pitchFamily="34" charset="0"/>
                <a:cs typeface="Roboto-Medium"/>
              </a:rPr>
              <a:t>Servicio </a:t>
            </a:r>
            <a:r>
              <a:rPr lang="en-GB" sz="3000" spc="-5" dirty="0" err="1">
                <a:solidFill>
                  <a:srgbClr val="43A4DC"/>
                </a:solidFill>
                <a:latin typeface="Bebas Neue" panose="020B0000000000000000" pitchFamily="34" charset="0"/>
                <a:cs typeface="Roboto-Medium"/>
              </a:rPr>
              <a:t>personalizado</a:t>
            </a:r>
            <a:r>
              <a:rPr lang="en-GB" sz="3000" spc="-5" dirty="0">
                <a:solidFill>
                  <a:srgbClr val="43A4DC"/>
                </a:solidFill>
                <a:latin typeface="Bebas Neue" panose="020B0000000000000000" pitchFamily="34" charset="0"/>
                <a:cs typeface="Roboto-Medium"/>
              </a:rPr>
              <a:t>, </a:t>
            </a:r>
            <a:r>
              <a:rPr lang="en-GB" sz="3000" spc="-5" dirty="0" err="1">
                <a:solidFill>
                  <a:srgbClr val="43A4DC"/>
                </a:solidFill>
                <a:latin typeface="Bebas Neue" panose="020B0000000000000000" pitchFamily="34" charset="0"/>
                <a:cs typeface="Roboto-Medium"/>
              </a:rPr>
              <a:t>alcance</a:t>
            </a:r>
            <a:r>
              <a:rPr lang="en-GB" sz="3000" spc="-5" dirty="0">
                <a:solidFill>
                  <a:srgbClr val="43A4DC"/>
                </a:solidFill>
                <a:latin typeface="Bebas Neue" panose="020B0000000000000000" pitchFamily="34" charset="0"/>
                <a:cs typeface="Roboto-Medium"/>
              </a:rPr>
              <a:t> global</a:t>
            </a:r>
          </a:p>
          <a:p>
            <a:pPr marL="12700">
              <a:spcBef>
                <a:spcPts val="100"/>
              </a:spcBef>
            </a:pPr>
            <a:r>
              <a:rPr lang="es-ES" sz="1200" spc="-5" dirty="0">
                <a:solidFill>
                  <a:srgbClr val="FFFFFF"/>
                </a:solidFill>
                <a:latin typeface="Open Sans" panose="020B0606030504020204" pitchFamily="34" charset="0"/>
                <a:ea typeface="Open Sans" panose="020B0606030504020204" pitchFamily="34" charset="0"/>
                <a:cs typeface="Open Sans" panose="020B0606030504020204" pitchFamily="34" charset="0"/>
              </a:rPr>
              <a:t>Más de 70 socios en 36 países, con soporte desde siete ubicaciones:</a:t>
            </a:r>
            <a:endParaRPr lang="en-GB" sz="1200" spc="-5" noProof="0" dirty="0">
              <a:solidFill>
                <a:srgbClr val="FFFFFF"/>
              </a:solidFill>
              <a:latin typeface="Open Sans" panose="020B0606030504020204" pitchFamily="34" charset="0"/>
              <a:ea typeface="Open Sans" panose="020B0606030504020204" pitchFamily="34" charset="0"/>
              <a:cs typeface="Open Sans" panose="020B0606030504020204" pitchFamily="34" charset="0"/>
            </a:endParaRPr>
          </a:p>
        </p:txBody>
      </p:sp>
      <p:sp>
        <p:nvSpPr>
          <p:cNvPr id="97" name="object 64">
            <a:extLst>
              <a:ext uri="{FF2B5EF4-FFF2-40B4-BE49-F238E27FC236}">
                <a16:creationId xmlns:a16="http://schemas.microsoft.com/office/drawing/2014/main" id="{5BF39D72-F02A-5745-AB92-514F0FC75209}"/>
              </a:ext>
            </a:extLst>
          </p:cNvPr>
          <p:cNvSpPr txBox="1"/>
          <p:nvPr/>
        </p:nvSpPr>
        <p:spPr>
          <a:xfrm>
            <a:off x="6048809" y="6318420"/>
            <a:ext cx="6921860" cy="883835"/>
          </a:xfrm>
          <a:prstGeom prst="rect">
            <a:avLst/>
          </a:prstGeom>
        </p:spPr>
        <p:txBody>
          <a:bodyPr vert="horz" wrap="square" lIns="0" tIns="13970" rIns="0" bIns="0" numCol="2" rtlCol="0">
            <a:noAutofit/>
          </a:bodyPr>
          <a:lstStyle/>
          <a:p>
            <a:pPr marL="241300" indent="-228600">
              <a:lnSpc>
                <a:spcPct val="150000"/>
              </a:lnSpc>
              <a:spcBef>
                <a:spcPts val="110"/>
              </a:spcBef>
              <a:buAutoNum type="arabicPeriod"/>
            </a:pPr>
            <a:r>
              <a:rPr lang="en-GB" sz="1000" dirty="0">
                <a:solidFill>
                  <a:schemeClr val="bg1"/>
                </a:solidFill>
                <a:latin typeface="Open Sans" panose="020B0606030504020204" pitchFamily="34" charset="0"/>
                <a:ea typeface="Open Sans" panose="020B0606030504020204" pitchFamily="34" charset="0"/>
                <a:cs typeface="Open Sans" panose="020B0606030504020204" pitchFamily="34" charset="0"/>
              </a:rPr>
              <a:t>Londres, Reino </a:t>
            </a:r>
            <a:r>
              <a:rPr lang="en-GB" sz="1000" dirty="0" err="1">
                <a:solidFill>
                  <a:schemeClr val="bg1"/>
                </a:solidFill>
                <a:latin typeface="Open Sans" panose="020B0606030504020204" pitchFamily="34" charset="0"/>
                <a:ea typeface="Open Sans" panose="020B0606030504020204" pitchFamily="34" charset="0"/>
                <a:cs typeface="Open Sans" panose="020B0606030504020204" pitchFamily="34" charset="0"/>
              </a:rPr>
              <a:t>Unido</a:t>
            </a:r>
            <a:r>
              <a:rPr lang="en-GB" sz="1000" dirty="0">
                <a:solidFill>
                  <a:schemeClr val="bg1"/>
                </a:solidFill>
                <a:latin typeface="Open Sans" panose="020B0606030504020204" pitchFamily="34" charset="0"/>
                <a:ea typeface="Open Sans" panose="020B0606030504020204" pitchFamily="34" charset="0"/>
                <a:cs typeface="Open Sans" panose="020B0606030504020204" pitchFamily="34" charset="0"/>
              </a:rPr>
              <a:t> – </a:t>
            </a:r>
            <a:r>
              <a:rPr lang="en-GB" sz="1000" dirty="0" err="1">
                <a:solidFill>
                  <a:schemeClr val="bg1"/>
                </a:solidFill>
                <a:latin typeface="Open Sans" panose="020B0606030504020204" pitchFamily="34" charset="0"/>
                <a:ea typeface="Open Sans" panose="020B0606030504020204" pitchFamily="34" charset="0"/>
                <a:cs typeface="Open Sans" panose="020B0606030504020204" pitchFamily="34" charset="0"/>
              </a:rPr>
              <a:t>Sede</a:t>
            </a:r>
            <a:r>
              <a:rPr lang="en-GB" sz="1000" dirty="0">
                <a:solidFill>
                  <a:schemeClr val="bg1"/>
                </a:solidFill>
                <a:latin typeface="Open Sans" panose="020B0606030504020204" pitchFamily="34" charset="0"/>
                <a:ea typeface="Open Sans" panose="020B0606030504020204" pitchFamily="34" charset="0"/>
                <a:cs typeface="Open Sans" panose="020B0606030504020204" pitchFamily="34" charset="0"/>
              </a:rPr>
              <a:t> global</a:t>
            </a:r>
          </a:p>
          <a:p>
            <a:pPr marL="241300" indent="-228600">
              <a:lnSpc>
                <a:spcPct val="150000"/>
              </a:lnSpc>
              <a:spcBef>
                <a:spcPts val="110"/>
              </a:spcBef>
              <a:buAutoNum type="arabicPeriod"/>
            </a:pPr>
            <a:r>
              <a:rPr lang="en-GB" sz="1000" dirty="0">
                <a:solidFill>
                  <a:schemeClr val="bg1"/>
                </a:solidFill>
                <a:latin typeface="Open Sans" panose="020B0606030504020204" pitchFamily="34" charset="0"/>
                <a:ea typeface="Open Sans" panose="020B0606030504020204" pitchFamily="34" charset="0"/>
                <a:cs typeface="Open Sans" panose="020B0606030504020204" pitchFamily="34" charset="0"/>
              </a:rPr>
              <a:t>Horsham, Reino </a:t>
            </a:r>
            <a:r>
              <a:rPr lang="en-GB" sz="1000" dirty="0" err="1">
                <a:solidFill>
                  <a:schemeClr val="bg1"/>
                </a:solidFill>
                <a:latin typeface="Open Sans" panose="020B0606030504020204" pitchFamily="34" charset="0"/>
                <a:ea typeface="Open Sans" panose="020B0606030504020204" pitchFamily="34" charset="0"/>
                <a:cs typeface="Open Sans" panose="020B0606030504020204" pitchFamily="34" charset="0"/>
              </a:rPr>
              <a:t>Unido</a:t>
            </a:r>
            <a:endParaRPr lang="en-GB" sz="1000"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a:p>
            <a:pPr marL="241300" indent="-228600">
              <a:lnSpc>
                <a:spcPct val="150000"/>
              </a:lnSpc>
              <a:spcBef>
                <a:spcPts val="110"/>
              </a:spcBef>
              <a:buAutoNum type="arabicPeriod"/>
            </a:pPr>
            <a:r>
              <a:rPr lang="en-GB" sz="1000" dirty="0">
                <a:solidFill>
                  <a:schemeClr val="bg1"/>
                </a:solidFill>
                <a:latin typeface="Open Sans" panose="020B0606030504020204" pitchFamily="34" charset="0"/>
                <a:ea typeface="Open Sans" panose="020B0606030504020204" pitchFamily="34" charset="0"/>
                <a:cs typeface="Open Sans" panose="020B0606030504020204" pitchFamily="34" charset="0"/>
              </a:rPr>
              <a:t>Delaware, </a:t>
            </a:r>
            <a:r>
              <a:rPr lang="en-GB" sz="1000" dirty="0" err="1">
                <a:solidFill>
                  <a:schemeClr val="bg1"/>
                </a:solidFill>
                <a:latin typeface="Open Sans" panose="020B0606030504020204" pitchFamily="34" charset="0"/>
                <a:ea typeface="Open Sans" panose="020B0606030504020204" pitchFamily="34" charset="0"/>
                <a:cs typeface="Open Sans" panose="020B0606030504020204" pitchFamily="34" charset="0"/>
              </a:rPr>
              <a:t>Estados</a:t>
            </a:r>
            <a:r>
              <a:rPr lang="en-GB" sz="1000" dirty="0">
                <a:solidFill>
                  <a:schemeClr val="bg1"/>
                </a:solidFill>
                <a:latin typeface="Open Sans" panose="020B0606030504020204" pitchFamily="34" charset="0"/>
                <a:ea typeface="Open Sans" panose="020B0606030504020204" pitchFamily="34" charset="0"/>
                <a:cs typeface="Open Sans" panose="020B0606030504020204" pitchFamily="34" charset="0"/>
              </a:rPr>
              <a:t> Unidos</a:t>
            </a:r>
          </a:p>
          <a:p>
            <a:pPr marL="241300" indent="-228600">
              <a:lnSpc>
                <a:spcPct val="150000"/>
              </a:lnSpc>
              <a:spcBef>
                <a:spcPts val="110"/>
              </a:spcBef>
              <a:buAutoNum type="arabicPeriod"/>
            </a:pPr>
            <a:r>
              <a:rPr lang="en-GB" sz="1000" dirty="0" err="1">
                <a:solidFill>
                  <a:schemeClr val="bg1"/>
                </a:solidFill>
                <a:latin typeface="Open Sans" panose="020B0606030504020204" pitchFamily="34" charset="0"/>
                <a:ea typeface="Open Sans" panose="020B0606030504020204" pitchFamily="34" charset="0"/>
                <a:cs typeface="Open Sans" panose="020B0606030504020204" pitchFamily="34" charset="0"/>
              </a:rPr>
              <a:t>Johannesburgo</a:t>
            </a:r>
            <a:r>
              <a:rPr lang="en-GB" sz="1000" dirty="0">
                <a:solidFill>
                  <a:schemeClr val="bg1"/>
                </a:solidFill>
                <a:latin typeface="Open Sans" panose="020B0606030504020204" pitchFamily="34" charset="0"/>
                <a:ea typeface="Open Sans" panose="020B0606030504020204" pitchFamily="34" charset="0"/>
                <a:cs typeface="Open Sans" panose="020B0606030504020204" pitchFamily="34" charset="0"/>
              </a:rPr>
              <a:t>, </a:t>
            </a:r>
            <a:r>
              <a:rPr lang="en-GB" sz="1000" dirty="0" err="1">
                <a:solidFill>
                  <a:schemeClr val="bg1"/>
                </a:solidFill>
                <a:latin typeface="Open Sans" panose="020B0606030504020204" pitchFamily="34" charset="0"/>
                <a:ea typeface="Open Sans" panose="020B0606030504020204" pitchFamily="34" charset="0"/>
                <a:cs typeface="Open Sans" panose="020B0606030504020204" pitchFamily="34" charset="0"/>
              </a:rPr>
              <a:t>Sudáfrica</a:t>
            </a:r>
            <a:endParaRPr lang="en-GB" sz="1000"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a:p>
            <a:pPr marL="241300" indent="-228600">
              <a:lnSpc>
                <a:spcPct val="150000"/>
              </a:lnSpc>
              <a:spcBef>
                <a:spcPts val="110"/>
              </a:spcBef>
              <a:buAutoNum type="arabicPeriod"/>
            </a:pPr>
            <a:r>
              <a:rPr lang="en-GB" sz="1000" dirty="0" err="1">
                <a:solidFill>
                  <a:schemeClr val="bg1"/>
                </a:solidFill>
                <a:latin typeface="Open Sans" panose="020B0606030504020204" pitchFamily="34" charset="0"/>
                <a:ea typeface="Open Sans" panose="020B0606030504020204" pitchFamily="34" charset="0"/>
                <a:cs typeface="Open Sans" panose="020B0606030504020204" pitchFamily="34" charset="0"/>
              </a:rPr>
              <a:t>Dubái</a:t>
            </a:r>
            <a:r>
              <a:rPr lang="en-GB" sz="1000" dirty="0">
                <a:solidFill>
                  <a:schemeClr val="bg1"/>
                </a:solidFill>
                <a:latin typeface="Open Sans" panose="020B0606030504020204" pitchFamily="34" charset="0"/>
                <a:ea typeface="Open Sans" panose="020B0606030504020204" pitchFamily="34" charset="0"/>
                <a:cs typeface="Open Sans" panose="020B0606030504020204" pitchFamily="34" charset="0"/>
              </a:rPr>
              <a:t>, </a:t>
            </a:r>
            <a:r>
              <a:rPr lang="en-GB" sz="1000" dirty="0" err="1">
                <a:solidFill>
                  <a:schemeClr val="bg1"/>
                </a:solidFill>
                <a:latin typeface="Open Sans" panose="020B0606030504020204" pitchFamily="34" charset="0"/>
                <a:ea typeface="Open Sans" panose="020B0606030504020204" pitchFamily="34" charset="0"/>
                <a:cs typeface="Open Sans" panose="020B0606030504020204" pitchFamily="34" charset="0"/>
              </a:rPr>
              <a:t>Emiratos</a:t>
            </a:r>
            <a:r>
              <a:rPr lang="en-GB" sz="1000" dirty="0">
                <a:solidFill>
                  <a:schemeClr val="bg1"/>
                </a:solidFill>
                <a:latin typeface="Open Sans" panose="020B0606030504020204" pitchFamily="34" charset="0"/>
                <a:ea typeface="Open Sans" panose="020B0606030504020204" pitchFamily="34" charset="0"/>
                <a:cs typeface="Open Sans" panose="020B0606030504020204" pitchFamily="34" charset="0"/>
              </a:rPr>
              <a:t> </a:t>
            </a:r>
            <a:r>
              <a:rPr lang="en-GB" sz="1000" dirty="0" err="1">
                <a:solidFill>
                  <a:schemeClr val="bg1"/>
                </a:solidFill>
                <a:latin typeface="Open Sans" panose="020B0606030504020204" pitchFamily="34" charset="0"/>
                <a:ea typeface="Open Sans" panose="020B0606030504020204" pitchFamily="34" charset="0"/>
                <a:cs typeface="Open Sans" panose="020B0606030504020204" pitchFamily="34" charset="0"/>
              </a:rPr>
              <a:t>Árabes</a:t>
            </a:r>
            <a:r>
              <a:rPr lang="en-GB" sz="1000" dirty="0">
                <a:solidFill>
                  <a:schemeClr val="bg1"/>
                </a:solidFill>
                <a:latin typeface="Open Sans" panose="020B0606030504020204" pitchFamily="34" charset="0"/>
                <a:ea typeface="Open Sans" panose="020B0606030504020204" pitchFamily="34" charset="0"/>
                <a:cs typeface="Open Sans" panose="020B0606030504020204" pitchFamily="34" charset="0"/>
              </a:rPr>
              <a:t> Unidos</a:t>
            </a:r>
          </a:p>
          <a:p>
            <a:pPr marL="241300" indent="-228600">
              <a:lnSpc>
                <a:spcPct val="150000"/>
              </a:lnSpc>
              <a:spcBef>
                <a:spcPts val="110"/>
              </a:spcBef>
              <a:buAutoNum type="arabicPeriod"/>
            </a:pPr>
            <a:r>
              <a:rPr lang="en-GB" sz="1000" dirty="0">
                <a:solidFill>
                  <a:schemeClr val="bg1"/>
                </a:solidFill>
                <a:latin typeface="Open Sans" panose="020B0606030504020204" pitchFamily="34" charset="0"/>
                <a:ea typeface="Open Sans" panose="020B0606030504020204" pitchFamily="34" charset="0"/>
                <a:cs typeface="Open Sans" panose="020B0606030504020204" pitchFamily="34" charset="0"/>
              </a:rPr>
              <a:t>Nairobi, Kenia</a:t>
            </a:r>
          </a:p>
          <a:p>
            <a:pPr marL="241300" indent="-228600">
              <a:lnSpc>
                <a:spcPct val="150000"/>
              </a:lnSpc>
              <a:spcBef>
                <a:spcPts val="110"/>
              </a:spcBef>
              <a:buAutoNum type="arabicPeriod"/>
            </a:pPr>
            <a:r>
              <a:rPr lang="en-GB" sz="1000" dirty="0">
                <a:solidFill>
                  <a:schemeClr val="bg1"/>
                </a:solidFill>
                <a:latin typeface="Open Sans" panose="020B0606030504020204" pitchFamily="34" charset="0"/>
                <a:ea typeface="Open Sans" panose="020B0606030504020204" pitchFamily="34" charset="0"/>
                <a:cs typeface="Open Sans" panose="020B0606030504020204" pitchFamily="34" charset="0"/>
              </a:rPr>
              <a:t>Madrid, España</a:t>
            </a:r>
            <a:endParaRPr lang="en-GB" sz="1000" spc="5" noProof="0"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sp>
        <p:nvSpPr>
          <p:cNvPr id="6" name="object 59">
            <a:extLst>
              <a:ext uri="{FF2B5EF4-FFF2-40B4-BE49-F238E27FC236}">
                <a16:creationId xmlns:a16="http://schemas.microsoft.com/office/drawing/2014/main" id="{3207D5DD-B11A-5C3F-D3C7-4641F0FD04DF}"/>
              </a:ext>
            </a:extLst>
          </p:cNvPr>
          <p:cNvSpPr txBox="1"/>
          <p:nvPr/>
        </p:nvSpPr>
        <p:spPr>
          <a:xfrm>
            <a:off x="985085" y="1848419"/>
            <a:ext cx="4114799" cy="897425"/>
          </a:xfrm>
          <a:prstGeom prst="rect">
            <a:avLst/>
          </a:prstGeom>
        </p:spPr>
        <p:txBody>
          <a:bodyPr vert="horz" wrap="square" lIns="0" tIns="12700" rIns="0" bIns="0" rtlCol="0">
            <a:spAutoFit/>
          </a:bodyPr>
          <a:lstStyle/>
          <a:p>
            <a:pPr marL="12700">
              <a:spcBef>
                <a:spcPts val="100"/>
              </a:spcBef>
            </a:pPr>
            <a:r>
              <a:rPr lang="en-GB" sz="3000" spc="-5" dirty="0" err="1">
                <a:solidFill>
                  <a:srgbClr val="43A4DC"/>
                </a:solidFill>
                <a:latin typeface="Bebas Neue" panose="020B0000000000000000" pitchFamily="34" charset="0"/>
                <a:cs typeface="Roboto-Medium"/>
              </a:rPr>
              <a:t>Experiencia</a:t>
            </a:r>
            <a:endParaRPr lang="en-GB" sz="3000" spc="-5" noProof="0" dirty="0">
              <a:solidFill>
                <a:srgbClr val="43A4DC"/>
              </a:solidFill>
              <a:latin typeface="Bebas Neue" panose="020B0000000000000000" pitchFamily="34" charset="0"/>
              <a:cs typeface="Roboto-Medium"/>
            </a:endParaRPr>
          </a:p>
          <a:p>
            <a:pPr marL="12700">
              <a:lnSpc>
                <a:spcPct val="140000"/>
              </a:lnSpc>
              <a:spcBef>
                <a:spcPts val="100"/>
              </a:spcBef>
            </a:pPr>
            <a:r>
              <a:rPr lang="es-ES" sz="1000" dirty="0">
                <a:solidFill>
                  <a:schemeClr val="bg1"/>
                </a:solidFill>
                <a:latin typeface="Open Sans" panose="020B0606030504020204" pitchFamily="34" charset="0"/>
                <a:ea typeface="Open Sans" panose="020B0606030504020204" pitchFamily="34" charset="0"/>
                <a:cs typeface="Open Sans" panose="020B0606030504020204" pitchFamily="34" charset="0"/>
              </a:rPr>
              <a:t>Más de 20 años de experiencia impulsando investigaciones de informática forense digital en más de 70 países.</a:t>
            </a:r>
            <a:endParaRPr lang="en-GB" sz="1000" spc="-5" noProof="0"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sp>
        <p:nvSpPr>
          <p:cNvPr id="9" name="object 59">
            <a:extLst>
              <a:ext uri="{FF2B5EF4-FFF2-40B4-BE49-F238E27FC236}">
                <a16:creationId xmlns:a16="http://schemas.microsoft.com/office/drawing/2014/main" id="{B2043B43-0C75-6233-2D83-954C815B801F}"/>
              </a:ext>
            </a:extLst>
          </p:cNvPr>
          <p:cNvSpPr txBox="1"/>
          <p:nvPr/>
        </p:nvSpPr>
        <p:spPr>
          <a:xfrm>
            <a:off x="985085" y="3000555"/>
            <a:ext cx="4114799" cy="948978"/>
          </a:xfrm>
          <a:prstGeom prst="rect">
            <a:avLst/>
          </a:prstGeom>
        </p:spPr>
        <p:txBody>
          <a:bodyPr vert="horz" wrap="square" lIns="0" tIns="12700" rIns="0" bIns="0" rtlCol="0">
            <a:spAutoFit/>
          </a:bodyPr>
          <a:lstStyle/>
          <a:p>
            <a:pPr marL="12700">
              <a:spcBef>
                <a:spcPts val="100"/>
              </a:spcBef>
            </a:pPr>
            <a:r>
              <a:rPr lang="en-GB" sz="3000" spc="-5" dirty="0">
                <a:solidFill>
                  <a:srgbClr val="43A4DC"/>
                </a:solidFill>
                <a:latin typeface="Bebas Neue" panose="020B0000000000000000" pitchFamily="34" charset="0"/>
                <a:cs typeface="Roboto-Medium"/>
              </a:rPr>
              <a:t>FLEXIBILIDAD</a:t>
            </a:r>
          </a:p>
          <a:p>
            <a:pPr marL="12700">
              <a:spcBef>
                <a:spcPts val="100"/>
              </a:spcBef>
            </a:pPr>
            <a:r>
              <a:rPr lang="es-ES" sz="1000" dirty="0">
                <a:solidFill>
                  <a:schemeClr val="bg1"/>
                </a:solidFill>
                <a:latin typeface="Open Sans" panose="020B0606030504020204" pitchFamily="34" charset="0"/>
                <a:ea typeface="Open Sans" panose="020B0606030504020204" pitchFamily="34" charset="0"/>
                <a:cs typeface="Open Sans" panose="020B0606030504020204" pitchFamily="34" charset="0"/>
              </a:rPr>
              <a:t>Diseñadas con la flexibilidad como principio fundamental, nuestras soluciones pueden adaptarse completamente a las necesidades, procesos y procedimientos de cualquier organización.</a:t>
            </a:r>
            <a:endParaRPr lang="en-GB" sz="1000" noProof="0" dirty="0">
              <a:solidFill>
                <a:schemeClr val="bg1"/>
              </a:solidFill>
              <a:effectLst/>
              <a:latin typeface="Open Sans" panose="020B0606030504020204" pitchFamily="34" charset="0"/>
              <a:ea typeface="Open Sans" panose="020B0606030504020204" pitchFamily="34" charset="0"/>
              <a:cs typeface="Open Sans" panose="020B0606030504020204" pitchFamily="34" charset="0"/>
            </a:endParaRPr>
          </a:p>
        </p:txBody>
      </p:sp>
      <p:sp>
        <p:nvSpPr>
          <p:cNvPr id="10" name="object 59">
            <a:extLst>
              <a:ext uri="{FF2B5EF4-FFF2-40B4-BE49-F238E27FC236}">
                <a16:creationId xmlns:a16="http://schemas.microsoft.com/office/drawing/2014/main" id="{9DB2DDC6-9302-7B0F-658E-CEBDB902B535}"/>
              </a:ext>
            </a:extLst>
          </p:cNvPr>
          <p:cNvSpPr txBox="1"/>
          <p:nvPr/>
        </p:nvSpPr>
        <p:spPr>
          <a:xfrm>
            <a:off x="997981" y="4356571"/>
            <a:ext cx="4200285" cy="1410643"/>
          </a:xfrm>
          <a:prstGeom prst="rect">
            <a:avLst/>
          </a:prstGeom>
        </p:spPr>
        <p:txBody>
          <a:bodyPr vert="horz" wrap="square" lIns="0" tIns="12700" rIns="0" bIns="0" rtlCol="0">
            <a:spAutoFit/>
          </a:bodyPr>
          <a:lstStyle/>
          <a:p>
            <a:pPr marL="12700">
              <a:spcBef>
                <a:spcPts val="100"/>
              </a:spcBef>
            </a:pPr>
            <a:r>
              <a:rPr lang="es-ES" sz="3000" spc="-5" dirty="0">
                <a:solidFill>
                  <a:srgbClr val="43A4DC"/>
                </a:solidFill>
                <a:latin typeface="Bebas Neue" panose="020B0000000000000000" pitchFamily="34" charset="0"/>
                <a:cs typeface="Roboto-Medium"/>
              </a:rPr>
              <a:t>Tecnología patentada a nivel mundial</a:t>
            </a:r>
          </a:p>
          <a:p>
            <a:pPr marL="12700">
              <a:spcBef>
                <a:spcPts val="100"/>
              </a:spcBef>
            </a:pPr>
            <a:r>
              <a:rPr lang="es-ES" sz="1000" dirty="0">
                <a:solidFill>
                  <a:schemeClr val="bg1"/>
                </a:solidFill>
                <a:latin typeface="Open Sans" panose="020B0606030504020204" pitchFamily="34" charset="0"/>
                <a:ea typeface="Open Sans" panose="020B0606030504020204" pitchFamily="34" charset="0"/>
                <a:cs typeface="Open Sans" panose="020B0606030504020204" pitchFamily="34" charset="0"/>
              </a:rPr>
              <a:t>Tecnología patentada en la que confían algunas de las mayores empresas del mundo, unidades militares de élite y cuerpos de seguridad.</a:t>
            </a:r>
            <a:endParaRPr lang="en-GB" sz="1000" spc="-5" noProof="0"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sp>
        <p:nvSpPr>
          <p:cNvPr id="11" name="object 59">
            <a:extLst>
              <a:ext uri="{FF2B5EF4-FFF2-40B4-BE49-F238E27FC236}">
                <a16:creationId xmlns:a16="http://schemas.microsoft.com/office/drawing/2014/main" id="{30F253F7-F72C-9644-A803-0A13893A9C74}"/>
              </a:ext>
            </a:extLst>
          </p:cNvPr>
          <p:cNvSpPr txBox="1"/>
          <p:nvPr/>
        </p:nvSpPr>
        <p:spPr>
          <a:xfrm>
            <a:off x="987802" y="6023185"/>
            <a:ext cx="4114799" cy="795089"/>
          </a:xfrm>
          <a:prstGeom prst="rect">
            <a:avLst/>
          </a:prstGeom>
        </p:spPr>
        <p:txBody>
          <a:bodyPr vert="horz" wrap="square" lIns="0" tIns="12700" rIns="0" bIns="0" rtlCol="0">
            <a:spAutoFit/>
          </a:bodyPr>
          <a:lstStyle/>
          <a:p>
            <a:pPr marL="12700">
              <a:spcBef>
                <a:spcPts val="100"/>
              </a:spcBef>
            </a:pPr>
            <a:r>
              <a:rPr lang="en-GB" sz="3000" spc="-5" dirty="0" err="1">
                <a:solidFill>
                  <a:srgbClr val="43A4DC"/>
                </a:solidFill>
                <a:latin typeface="Bebas Neue" panose="020B0000000000000000" pitchFamily="34" charset="0"/>
                <a:cs typeface="Roboto-Medium"/>
              </a:rPr>
              <a:t>Facilidad</a:t>
            </a:r>
            <a:r>
              <a:rPr lang="en-GB" sz="3000" spc="-5" dirty="0">
                <a:solidFill>
                  <a:srgbClr val="43A4DC"/>
                </a:solidFill>
                <a:latin typeface="Bebas Neue" panose="020B0000000000000000" pitchFamily="34" charset="0"/>
                <a:cs typeface="Roboto-Medium"/>
              </a:rPr>
              <a:t> de </a:t>
            </a:r>
            <a:r>
              <a:rPr lang="en-GB" sz="3000" spc="-5" dirty="0" err="1">
                <a:solidFill>
                  <a:srgbClr val="43A4DC"/>
                </a:solidFill>
                <a:latin typeface="Bebas Neue" panose="020B0000000000000000" pitchFamily="34" charset="0"/>
                <a:cs typeface="Roboto-Medium"/>
              </a:rPr>
              <a:t>uso</a:t>
            </a:r>
            <a:endParaRPr lang="en-GB" sz="3000" spc="-5" dirty="0">
              <a:solidFill>
                <a:srgbClr val="43A4DC"/>
              </a:solidFill>
              <a:latin typeface="Bebas Neue" panose="020B0000000000000000" pitchFamily="34" charset="0"/>
              <a:cs typeface="Roboto-Medium"/>
            </a:endParaRPr>
          </a:p>
          <a:p>
            <a:pPr marL="12700">
              <a:spcBef>
                <a:spcPts val="100"/>
              </a:spcBef>
            </a:pPr>
            <a:r>
              <a:rPr lang="es-ES" sz="1000" dirty="0">
                <a:solidFill>
                  <a:schemeClr val="bg1"/>
                </a:solidFill>
                <a:latin typeface="Open Sans "/>
                <a:ea typeface="Open Sans Light" panose="020B0306030504020204" pitchFamily="34" charset="0"/>
                <a:cs typeface="Open Sans Light" panose="020B0306030504020204" pitchFamily="34" charset="0"/>
              </a:rPr>
              <a:t>Las soluciones de Detego Global son altamente intuitivas y pueden ser utilizadas por personal no técnico con una formación mínima.</a:t>
            </a:r>
            <a:endParaRPr lang="en-GB" sz="1000" noProof="0" dirty="0">
              <a:solidFill>
                <a:schemeClr val="bg1"/>
              </a:solidFill>
              <a:effectLst/>
              <a:latin typeface="Open Sans "/>
              <a:ea typeface="Open Sans Light" panose="020B0306030504020204" pitchFamily="34" charset="0"/>
              <a:cs typeface="Open Sans Light" panose="020B0306030504020204" pitchFamily="34" charset="0"/>
            </a:endParaRPr>
          </a:p>
        </p:txBody>
      </p:sp>
      <p:pic>
        <p:nvPicPr>
          <p:cNvPr id="4" name="Picture 3">
            <a:extLst>
              <a:ext uri="{FF2B5EF4-FFF2-40B4-BE49-F238E27FC236}">
                <a16:creationId xmlns:a16="http://schemas.microsoft.com/office/drawing/2014/main" id="{F0DCCAC6-4AC2-1A63-6EE4-52CEA6B2D08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84069" y="2788139"/>
            <a:ext cx="6387632" cy="3340409"/>
          </a:xfrm>
          <a:prstGeom prst="rect">
            <a:avLst/>
          </a:prstGeom>
        </p:spPr>
      </p:pic>
    </p:spTree>
    <p:extLst>
      <p:ext uri="{BB962C8B-B14F-4D97-AF65-F5344CB8AC3E}">
        <p14:creationId xmlns:p14="http://schemas.microsoft.com/office/powerpoint/2010/main" val="3841529117"/>
      </p:ext>
    </p:extLst>
  </p:cSld>
  <p:clrMapOvr>
    <a:masterClrMapping/>
  </p:clrMapOvr>
  <p:transition>
    <p:fade/>
  </p:transition>
</p:sld>
</file>

<file path=ppt/slides/slide4.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7" name="object 17"/>
          <p:cNvSpPr txBox="1">
            <a:spLocks noGrp="1"/>
          </p:cNvSpPr>
          <p:nvPr>
            <p:ph type="title"/>
          </p:nvPr>
        </p:nvSpPr>
        <p:spPr>
          <a:xfrm>
            <a:off x="923925" y="756961"/>
            <a:ext cx="11596688" cy="753027"/>
          </a:xfrm>
          <a:prstGeom prst="rect">
            <a:avLst/>
          </a:prstGeom>
        </p:spPr>
        <p:txBody>
          <a:bodyPr vert="horz" wrap="square" lIns="0" tIns="12700" rIns="0" bIns="0" rtlCol="0">
            <a:spAutoFit/>
          </a:bodyPr>
          <a:lstStyle/>
          <a:p>
            <a:pPr marL="12700">
              <a:spcBef>
                <a:spcPts val="100"/>
              </a:spcBef>
            </a:pPr>
            <a:r>
              <a:rPr lang="en-GB" dirty="0"/>
              <a:t>Equipo </a:t>
            </a:r>
            <a:r>
              <a:rPr lang="en-GB" dirty="0" err="1"/>
              <a:t>ejecutivo</a:t>
            </a:r>
            <a:endParaRPr lang="en-GB" b="0" spc="-40" noProof="0" dirty="0">
              <a:latin typeface="Bebas Neue" panose="020B0606020202050201" pitchFamily="34" charset="0"/>
            </a:endParaRPr>
          </a:p>
        </p:txBody>
      </p:sp>
      <p:sp>
        <p:nvSpPr>
          <p:cNvPr id="2" name="Content Placeholder 1">
            <a:extLst>
              <a:ext uri="{FF2B5EF4-FFF2-40B4-BE49-F238E27FC236}">
                <a16:creationId xmlns:a16="http://schemas.microsoft.com/office/drawing/2014/main" id="{501F44A0-B76A-1062-5512-F80B81D3A1D5}"/>
              </a:ext>
            </a:extLst>
          </p:cNvPr>
          <p:cNvSpPr>
            <a:spLocks noGrp="1"/>
          </p:cNvSpPr>
          <p:nvPr>
            <p:ph idx="1"/>
          </p:nvPr>
        </p:nvSpPr>
        <p:spPr>
          <a:xfrm>
            <a:off x="3902869" y="1724025"/>
            <a:ext cx="9144000" cy="570463"/>
          </a:xfrm>
        </p:spPr>
        <p:txBody>
          <a:bodyPr/>
          <a:lstStyle/>
          <a:p>
            <a:pPr marL="0" indent="0">
              <a:lnSpc>
                <a:spcPct val="140000"/>
              </a:lnSpc>
              <a:spcAft>
                <a:spcPts val="1200"/>
              </a:spcAft>
              <a:buNone/>
            </a:pPr>
            <a:r>
              <a:rPr lang="es-ES" sz="1050" dirty="0">
                <a:latin typeface="Open Sans" panose="020B0606030504020204" pitchFamily="34" charset="0"/>
                <a:ea typeface="Open Sans" panose="020B0606030504020204" pitchFamily="34" charset="0"/>
                <a:cs typeface="Open Sans" panose="020B0606030504020204" pitchFamily="34" charset="0"/>
              </a:rPr>
              <a:t>Dave cuenta con más de 30 años de experiencia en la industria tecnológica, diseñando, desarrollando e implementando sistemas informáticos a gran escala. Fundó la empresa en 2003 y ha supervisado su rápido crecimiento y transformación, pasando de ser una </a:t>
            </a:r>
            <a:r>
              <a:rPr lang="es-ES" sz="1050" dirty="0" err="1">
                <a:latin typeface="Open Sans" panose="020B0606030504020204" pitchFamily="34" charset="0"/>
                <a:ea typeface="Open Sans" panose="020B0606030504020204" pitchFamily="34" charset="0"/>
                <a:cs typeface="Open Sans" panose="020B0606030504020204" pitchFamily="34" charset="0"/>
              </a:rPr>
              <a:t>start</a:t>
            </a:r>
            <a:r>
              <a:rPr lang="es-ES" sz="1050" dirty="0">
                <a:latin typeface="Open Sans" panose="020B0606030504020204" pitchFamily="34" charset="0"/>
                <a:ea typeface="Open Sans" panose="020B0606030504020204" pitchFamily="34" charset="0"/>
                <a:cs typeface="Open Sans" panose="020B0606030504020204" pitchFamily="34" charset="0"/>
              </a:rPr>
              <a:t>-up autofinanciada a una empresa global líder en soluciones de tecnología digital.</a:t>
            </a:r>
            <a:endParaRPr lang="en-GB" sz="1050" noProof="0" dirty="0">
              <a:latin typeface="Open Sans" panose="020B0606030504020204" pitchFamily="34" charset="0"/>
              <a:ea typeface="Open Sans" panose="020B0606030504020204" pitchFamily="34" charset="0"/>
              <a:cs typeface="Open Sans" panose="020B0606030504020204" pitchFamily="34" charset="0"/>
            </a:endParaRPr>
          </a:p>
        </p:txBody>
      </p:sp>
      <p:sp>
        <p:nvSpPr>
          <p:cNvPr id="18" name="object 18"/>
          <p:cNvSpPr txBox="1"/>
          <p:nvPr/>
        </p:nvSpPr>
        <p:spPr>
          <a:xfrm>
            <a:off x="1921669" y="4515993"/>
            <a:ext cx="1737341" cy="581313"/>
          </a:xfrm>
          <a:prstGeom prst="rect">
            <a:avLst/>
          </a:prstGeom>
        </p:spPr>
        <p:txBody>
          <a:bodyPr vert="horz" wrap="square" lIns="0" tIns="0" rIns="0" bIns="0" rtlCol="0">
            <a:noAutofit/>
          </a:bodyPr>
          <a:lstStyle/>
          <a:p>
            <a:pPr marL="12700">
              <a:lnSpc>
                <a:spcPts val="1850"/>
              </a:lnSpc>
              <a:spcBef>
                <a:spcPts val="100"/>
              </a:spcBef>
            </a:pPr>
            <a:r>
              <a:rPr lang="en-GB" sz="1600" spc="-5" noProof="0" dirty="0">
                <a:solidFill>
                  <a:srgbClr val="43A4DC"/>
                </a:solidFill>
                <a:latin typeface="Open Sans" panose="020B0606030504020204" pitchFamily="34" charset="0"/>
                <a:ea typeface="Open Sans" panose="020B0606030504020204" pitchFamily="34" charset="0"/>
                <a:cs typeface="Open Sans" panose="020B0606030504020204" pitchFamily="34" charset="0"/>
              </a:rPr>
              <a:t>Oliver</a:t>
            </a:r>
            <a:r>
              <a:rPr lang="en-GB" sz="1600" spc="-35" noProof="0" dirty="0">
                <a:solidFill>
                  <a:srgbClr val="43A4DC"/>
                </a:solidFill>
                <a:latin typeface="Open Sans" panose="020B0606030504020204" pitchFamily="34" charset="0"/>
                <a:ea typeface="Open Sans" panose="020B0606030504020204" pitchFamily="34" charset="0"/>
                <a:cs typeface="Open Sans" panose="020B0606030504020204" pitchFamily="34" charset="0"/>
              </a:rPr>
              <a:t> </a:t>
            </a:r>
            <a:r>
              <a:rPr lang="en-GB" sz="1600" spc="-10" noProof="0" dirty="0">
                <a:solidFill>
                  <a:srgbClr val="43A4DC"/>
                </a:solidFill>
                <a:latin typeface="Open Sans" panose="020B0606030504020204" pitchFamily="34" charset="0"/>
                <a:ea typeface="Open Sans" panose="020B0606030504020204" pitchFamily="34" charset="0"/>
                <a:cs typeface="Open Sans" panose="020B0606030504020204" pitchFamily="34" charset="0"/>
              </a:rPr>
              <a:t>Hoare</a:t>
            </a:r>
            <a:endParaRPr lang="en-GB" sz="1600" noProof="0" dirty="0">
              <a:latin typeface="Open Sans" panose="020B0606030504020204" pitchFamily="34" charset="0"/>
              <a:ea typeface="Open Sans" panose="020B0606030504020204" pitchFamily="34" charset="0"/>
              <a:cs typeface="Open Sans" panose="020B0606030504020204" pitchFamily="34" charset="0"/>
            </a:endParaRPr>
          </a:p>
          <a:p>
            <a:pPr marL="12700" marR="360680">
              <a:lnSpc>
                <a:spcPts val="1300"/>
              </a:lnSpc>
              <a:spcBef>
                <a:spcPts val="105"/>
              </a:spcBef>
            </a:pPr>
            <a:r>
              <a:rPr lang="en-GB" sz="1000" spc="-5" dirty="0">
                <a:solidFill>
                  <a:srgbClr val="FFFFFF"/>
                </a:solidFill>
                <a:latin typeface="Open Sans" panose="020B0606030504020204" pitchFamily="34" charset="0"/>
                <a:ea typeface="Open Sans" panose="020B0606030504020204" pitchFamily="34" charset="0"/>
                <a:cs typeface="Open Sans" panose="020B0606030504020204" pitchFamily="34" charset="0"/>
              </a:rPr>
              <a:t>Director no </a:t>
            </a:r>
            <a:r>
              <a:rPr lang="en-GB" sz="1000" spc="-5" dirty="0" err="1">
                <a:solidFill>
                  <a:srgbClr val="FFFFFF"/>
                </a:solidFill>
                <a:latin typeface="Open Sans" panose="020B0606030504020204" pitchFamily="34" charset="0"/>
                <a:ea typeface="Open Sans" panose="020B0606030504020204" pitchFamily="34" charset="0"/>
                <a:cs typeface="Open Sans" panose="020B0606030504020204" pitchFamily="34" charset="0"/>
              </a:rPr>
              <a:t>ejecutivo</a:t>
            </a:r>
            <a:endParaRPr lang="en-GB" sz="1000" spc="-5" dirty="0">
              <a:solidFill>
                <a:srgbClr val="FFFFFF"/>
              </a:solidFill>
              <a:latin typeface="Open Sans" panose="020B0606030504020204" pitchFamily="34" charset="0"/>
              <a:ea typeface="Open Sans" panose="020B0606030504020204" pitchFamily="34" charset="0"/>
              <a:cs typeface="Open Sans" panose="020B0606030504020204" pitchFamily="34" charset="0"/>
            </a:endParaRPr>
          </a:p>
        </p:txBody>
      </p:sp>
      <p:sp>
        <p:nvSpPr>
          <p:cNvPr id="19" name="object 19"/>
          <p:cNvSpPr txBox="1"/>
          <p:nvPr/>
        </p:nvSpPr>
        <p:spPr>
          <a:xfrm>
            <a:off x="1921671" y="3008277"/>
            <a:ext cx="1737342" cy="424219"/>
          </a:xfrm>
          <a:prstGeom prst="rect">
            <a:avLst/>
          </a:prstGeom>
        </p:spPr>
        <p:txBody>
          <a:bodyPr vert="horz" wrap="square" lIns="0" tIns="0" rIns="0" bIns="0" rtlCol="0">
            <a:noAutofit/>
          </a:bodyPr>
          <a:lstStyle/>
          <a:p>
            <a:pPr marL="12700">
              <a:lnSpc>
                <a:spcPts val="1880"/>
              </a:lnSpc>
              <a:spcBef>
                <a:spcPts val="100"/>
              </a:spcBef>
            </a:pPr>
            <a:r>
              <a:rPr lang="en-GB" sz="1600" spc="-5" noProof="0" dirty="0">
                <a:solidFill>
                  <a:srgbClr val="43A4DC"/>
                </a:solidFill>
                <a:latin typeface="Open Sans" panose="020B0606030504020204" pitchFamily="34" charset="0"/>
                <a:ea typeface="Open Sans" panose="020B0606030504020204" pitchFamily="34" charset="0"/>
                <a:cs typeface="Open Sans" panose="020B0606030504020204" pitchFamily="34" charset="0"/>
              </a:rPr>
              <a:t>Admiral</a:t>
            </a:r>
            <a:r>
              <a:rPr lang="en-GB" sz="1600" spc="-40" noProof="0" dirty="0">
                <a:solidFill>
                  <a:srgbClr val="43A4DC"/>
                </a:solidFill>
                <a:latin typeface="Open Sans" panose="020B0606030504020204" pitchFamily="34" charset="0"/>
                <a:ea typeface="Open Sans" panose="020B0606030504020204" pitchFamily="34" charset="0"/>
                <a:cs typeface="Open Sans" panose="020B0606030504020204" pitchFamily="34" charset="0"/>
              </a:rPr>
              <a:t> </a:t>
            </a:r>
            <a:r>
              <a:rPr lang="en-GB" sz="1600" spc="-5" noProof="0" dirty="0">
                <a:solidFill>
                  <a:srgbClr val="43A4DC"/>
                </a:solidFill>
                <a:latin typeface="Open Sans" panose="020B0606030504020204" pitchFamily="34" charset="0"/>
                <a:ea typeface="Open Sans" panose="020B0606030504020204" pitchFamily="34" charset="0"/>
                <a:cs typeface="Open Sans" panose="020B0606030504020204" pitchFamily="34" charset="0"/>
              </a:rPr>
              <a:t>Lord</a:t>
            </a:r>
            <a:r>
              <a:rPr lang="en-GB" sz="1600" spc="-35" noProof="0" dirty="0">
                <a:solidFill>
                  <a:srgbClr val="43A4DC"/>
                </a:solidFill>
                <a:latin typeface="Open Sans" panose="020B0606030504020204" pitchFamily="34" charset="0"/>
                <a:ea typeface="Open Sans" panose="020B0606030504020204" pitchFamily="34" charset="0"/>
                <a:cs typeface="Open Sans" panose="020B0606030504020204" pitchFamily="34" charset="0"/>
              </a:rPr>
              <a:t> </a:t>
            </a:r>
            <a:r>
              <a:rPr lang="en-GB" sz="1600" spc="-10" noProof="0" dirty="0">
                <a:solidFill>
                  <a:srgbClr val="43A4DC"/>
                </a:solidFill>
                <a:latin typeface="Open Sans" panose="020B0606030504020204" pitchFamily="34" charset="0"/>
                <a:ea typeface="Open Sans" panose="020B0606030504020204" pitchFamily="34" charset="0"/>
                <a:cs typeface="Open Sans" panose="020B0606030504020204" pitchFamily="34" charset="0"/>
              </a:rPr>
              <a:t>West</a:t>
            </a:r>
            <a:endParaRPr lang="en-GB" sz="1600" noProof="0" dirty="0">
              <a:latin typeface="Open Sans" panose="020B0606030504020204" pitchFamily="34" charset="0"/>
              <a:ea typeface="Open Sans" panose="020B0606030504020204" pitchFamily="34" charset="0"/>
              <a:cs typeface="Open Sans" panose="020B0606030504020204" pitchFamily="34" charset="0"/>
            </a:endParaRPr>
          </a:p>
          <a:p>
            <a:pPr marL="12700">
              <a:lnSpc>
                <a:spcPts val="1370"/>
              </a:lnSpc>
            </a:pPr>
            <a:r>
              <a:rPr lang="en-GB" sz="1000" spc="-5" dirty="0">
                <a:solidFill>
                  <a:srgbClr val="FFFFFF"/>
                </a:solidFill>
                <a:latin typeface="Open Sans" panose="020B0606030504020204" pitchFamily="34" charset="0"/>
                <a:ea typeface="Open Sans" panose="020B0606030504020204" pitchFamily="34" charset="0"/>
                <a:cs typeface="Open Sans" panose="020B0606030504020204" pitchFamily="34" charset="0"/>
              </a:rPr>
              <a:t>Presidente del Consejo</a:t>
            </a:r>
            <a:endParaRPr lang="en-GB" sz="1000" spc="-5" noProof="0" dirty="0">
              <a:solidFill>
                <a:srgbClr val="FFFFFF"/>
              </a:solidFill>
              <a:latin typeface="Open Sans" panose="020B0606030504020204" pitchFamily="34" charset="0"/>
              <a:ea typeface="Open Sans" panose="020B0606030504020204" pitchFamily="34" charset="0"/>
              <a:cs typeface="Open Sans" panose="020B0606030504020204" pitchFamily="34" charset="0"/>
            </a:endParaRPr>
          </a:p>
        </p:txBody>
      </p:sp>
      <p:sp>
        <p:nvSpPr>
          <p:cNvPr id="21" name="object 21"/>
          <p:cNvSpPr txBox="1"/>
          <p:nvPr/>
        </p:nvSpPr>
        <p:spPr>
          <a:xfrm>
            <a:off x="1921671" y="1724025"/>
            <a:ext cx="1737339" cy="424219"/>
          </a:xfrm>
          <a:prstGeom prst="rect">
            <a:avLst/>
          </a:prstGeom>
        </p:spPr>
        <p:txBody>
          <a:bodyPr vert="horz" wrap="square" lIns="0" tIns="0" rIns="0" bIns="0" rtlCol="0">
            <a:noAutofit/>
          </a:bodyPr>
          <a:lstStyle/>
          <a:p>
            <a:pPr marL="12700">
              <a:lnSpc>
                <a:spcPts val="1850"/>
              </a:lnSpc>
              <a:spcBef>
                <a:spcPts val="100"/>
              </a:spcBef>
            </a:pPr>
            <a:r>
              <a:rPr lang="en-GB" sz="1600" spc="-10" noProof="0" dirty="0">
                <a:solidFill>
                  <a:srgbClr val="43A4DC"/>
                </a:solidFill>
                <a:latin typeface="Open Sans" panose="020B0606030504020204" pitchFamily="34" charset="0"/>
                <a:ea typeface="Open Sans" panose="020B0606030504020204" pitchFamily="34" charset="0"/>
                <a:cs typeface="Open Sans" panose="020B0606030504020204" pitchFamily="34" charset="0"/>
              </a:rPr>
              <a:t>Dave</a:t>
            </a:r>
            <a:r>
              <a:rPr lang="en-GB" sz="1600" spc="-45" noProof="0" dirty="0">
                <a:solidFill>
                  <a:srgbClr val="43A4DC"/>
                </a:solidFill>
                <a:latin typeface="Open Sans" panose="020B0606030504020204" pitchFamily="34" charset="0"/>
                <a:ea typeface="Open Sans" panose="020B0606030504020204" pitchFamily="34" charset="0"/>
                <a:cs typeface="Open Sans" panose="020B0606030504020204" pitchFamily="34" charset="0"/>
              </a:rPr>
              <a:t> </a:t>
            </a:r>
            <a:r>
              <a:rPr lang="en-GB" sz="1600" spc="-5" noProof="0" dirty="0">
                <a:solidFill>
                  <a:srgbClr val="43A4DC"/>
                </a:solidFill>
                <a:latin typeface="Open Sans" panose="020B0606030504020204" pitchFamily="34" charset="0"/>
                <a:ea typeface="Open Sans" panose="020B0606030504020204" pitchFamily="34" charset="0"/>
                <a:cs typeface="Open Sans" panose="020B0606030504020204" pitchFamily="34" charset="0"/>
              </a:rPr>
              <a:t>Kirk</a:t>
            </a:r>
            <a:endParaRPr lang="en-GB" sz="1600" noProof="0" dirty="0">
              <a:latin typeface="Open Sans" panose="020B0606030504020204" pitchFamily="34" charset="0"/>
              <a:ea typeface="Open Sans" panose="020B0606030504020204" pitchFamily="34" charset="0"/>
              <a:cs typeface="Open Sans" panose="020B0606030504020204" pitchFamily="34" charset="0"/>
            </a:endParaRPr>
          </a:p>
          <a:p>
            <a:pPr marL="12700">
              <a:lnSpc>
                <a:spcPts val="1370"/>
              </a:lnSpc>
            </a:pPr>
            <a:r>
              <a:rPr lang="en-GB" sz="1000" spc="-5" dirty="0" err="1">
                <a:solidFill>
                  <a:srgbClr val="FFFFFF"/>
                </a:solidFill>
                <a:latin typeface="Open Sans" panose="020B0606030504020204" pitchFamily="34" charset="0"/>
                <a:ea typeface="Open Sans" panose="020B0606030504020204" pitchFamily="34" charset="0"/>
                <a:cs typeface="Open Sans" panose="020B0606030504020204" pitchFamily="34" charset="0"/>
              </a:rPr>
              <a:t>Fundador</a:t>
            </a:r>
            <a:endParaRPr lang="en-GB" sz="1000" noProof="0" dirty="0">
              <a:latin typeface="Open Sans" panose="020B0606030504020204" pitchFamily="34" charset="0"/>
              <a:ea typeface="Open Sans" panose="020B0606030504020204" pitchFamily="34" charset="0"/>
              <a:cs typeface="Open Sans" panose="020B0606030504020204" pitchFamily="34" charset="0"/>
            </a:endParaRPr>
          </a:p>
        </p:txBody>
      </p:sp>
      <p:sp>
        <p:nvSpPr>
          <p:cNvPr id="28" name="object 28"/>
          <p:cNvSpPr txBox="1"/>
          <p:nvPr/>
        </p:nvSpPr>
        <p:spPr>
          <a:xfrm>
            <a:off x="1921669" y="5811095"/>
            <a:ext cx="1737343" cy="414601"/>
          </a:xfrm>
          <a:prstGeom prst="rect">
            <a:avLst/>
          </a:prstGeom>
        </p:spPr>
        <p:txBody>
          <a:bodyPr vert="horz" wrap="square" lIns="0" tIns="0" rIns="0" bIns="0" rtlCol="0">
            <a:noAutofit/>
          </a:bodyPr>
          <a:lstStyle/>
          <a:p>
            <a:pPr marL="12700">
              <a:lnSpc>
                <a:spcPts val="1850"/>
              </a:lnSpc>
              <a:spcBef>
                <a:spcPts val="100"/>
              </a:spcBef>
            </a:pPr>
            <a:r>
              <a:rPr lang="en-GB" sz="1600" spc="-15" noProof="0" dirty="0">
                <a:solidFill>
                  <a:srgbClr val="43A4DC"/>
                </a:solidFill>
                <a:latin typeface="Open Sans" panose="020B0606030504020204" pitchFamily="34" charset="0"/>
                <a:ea typeface="Open Sans" panose="020B0606030504020204" pitchFamily="34" charset="0"/>
                <a:cs typeface="Open Sans" panose="020B0606030504020204" pitchFamily="34" charset="0"/>
              </a:rPr>
              <a:t>Andy</a:t>
            </a:r>
            <a:r>
              <a:rPr lang="en-GB" sz="1600" spc="-45" noProof="0" dirty="0">
                <a:solidFill>
                  <a:srgbClr val="43A4DC"/>
                </a:solidFill>
                <a:latin typeface="Open Sans" panose="020B0606030504020204" pitchFamily="34" charset="0"/>
                <a:ea typeface="Open Sans" panose="020B0606030504020204" pitchFamily="34" charset="0"/>
                <a:cs typeface="Open Sans" panose="020B0606030504020204" pitchFamily="34" charset="0"/>
              </a:rPr>
              <a:t> </a:t>
            </a:r>
            <a:r>
              <a:rPr lang="en-GB" sz="1600" noProof="0" dirty="0">
                <a:solidFill>
                  <a:srgbClr val="43A4DC"/>
                </a:solidFill>
                <a:latin typeface="Open Sans" panose="020B0606030504020204" pitchFamily="34" charset="0"/>
                <a:ea typeface="Open Sans" panose="020B0606030504020204" pitchFamily="34" charset="0"/>
                <a:cs typeface="Open Sans" panose="020B0606030504020204" pitchFamily="34" charset="0"/>
              </a:rPr>
              <a:t>Lister</a:t>
            </a:r>
            <a:endParaRPr lang="en-GB" sz="1600" noProof="0" dirty="0">
              <a:latin typeface="Open Sans" panose="020B0606030504020204" pitchFamily="34" charset="0"/>
              <a:ea typeface="Open Sans" panose="020B0606030504020204" pitchFamily="34" charset="0"/>
              <a:cs typeface="Open Sans" panose="020B0606030504020204" pitchFamily="34" charset="0"/>
            </a:endParaRPr>
          </a:p>
          <a:p>
            <a:pPr marL="12700" marR="360680">
              <a:lnSpc>
                <a:spcPts val="1300"/>
              </a:lnSpc>
              <a:spcBef>
                <a:spcPts val="105"/>
              </a:spcBef>
            </a:pPr>
            <a:r>
              <a:rPr lang="en-GB" sz="1000" spc="-5" dirty="0">
                <a:solidFill>
                  <a:srgbClr val="FFFFFF"/>
                </a:solidFill>
                <a:latin typeface="Open Sans" panose="020B0606030504020204" pitchFamily="34" charset="0"/>
                <a:ea typeface="Open Sans" panose="020B0606030504020204" pitchFamily="34" charset="0"/>
                <a:cs typeface="Open Sans" panose="020B0606030504020204" pitchFamily="34" charset="0"/>
              </a:rPr>
              <a:t>Director general</a:t>
            </a:r>
            <a:endParaRPr lang="en-GB" sz="1000" spc="-5" noProof="0" dirty="0">
              <a:solidFill>
                <a:srgbClr val="FFFFFF"/>
              </a:solidFill>
              <a:latin typeface="Open Sans" panose="020B0606030504020204" pitchFamily="34" charset="0"/>
              <a:ea typeface="Open Sans" panose="020B0606030504020204" pitchFamily="34" charset="0"/>
              <a:cs typeface="Open Sans" panose="020B0606030504020204" pitchFamily="34" charset="0"/>
            </a:endParaRPr>
          </a:p>
        </p:txBody>
      </p:sp>
      <p:pic>
        <p:nvPicPr>
          <p:cNvPr id="30" name="object 30"/>
          <p:cNvPicPr/>
          <p:nvPr/>
        </p:nvPicPr>
        <p:blipFill>
          <a:blip r:embed="rId3" cstate="print"/>
          <a:stretch>
            <a:fillRect/>
          </a:stretch>
        </p:blipFill>
        <p:spPr>
          <a:xfrm>
            <a:off x="923924" y="1726288"/>
            <a:ext cx="770918" cy="770931"/>
          </a:xfrm>
          <a:prstGeom prst="roundRect">
            <a:avLst/>
          </a:prstGeom>
        </p:spPr>
      </p:pic>
      <p:pic>
        <p:nvPicPr>
          <p:cNvPr id="31" name="object 31"/>
          <p:cNvPicPr/>
          <p:nvPr/>
        </p:nvPicPr>
        <p:blipFill>
          <a:blip r:embed="rId4" cstate="print"/>
          <a:stretch>
            <a:fillRect/>
          </a:stretch>
        </p:blipFill>
        <p:spPr>
          <a:xfrm>
            <a:off x="923924" y="3008277"/>
            <a:ext cx="770918" cy="770922"/>
          </a:xfrm>
          <a:prstGeom prst="roundRect">
            <a:avLst/>
          </a:prstGeom>
        </p:spPr>
      </p:pic>
      <p:pic>
        <p:nvPicPr>
          <p:cNvPr id="33" name="object 33"/>
          <p:cNvPicPr/>
          <p:nvPr/>
        </p:nvPicPr>
        <p:blipFill>
          <a:blip r:embed="rId5" cstate="print"/>
          <a:stretch>
            <a:fillRect/>
          </a:stretch>
        </p:blipFill>
        <p:spPr>
          <a:xfrm>
            <a:off x="923924" y="4520530"/>
            <a:ext cx="770918" cy="770927"/>
          </a:xfrm>
          <a:prstGeom prst="roundRect">
            <a:avLst/>
          </a:prstGeom>
        </p:spPr>
      </p:pic>
      <p:pic>
        <p:nvPicPr>
          <p:cNvPr id="35" name="object 35"/>
          <p:cNvPicPr/>
          <p:nvPr/>
        </p:nvPicPr>
        <p:blipFill>
          <a:blip r:embed="rId6" cstate="print"/>
          <a:stretch>
            <a:fillRect/>
          </a:stretch>
        </p:blipFill>
        <p:spPr>
          <a:xfrm>
            <a:off x="923924" y="5811095"/>
            <a:ext cx="770918" cy="770918"/>
          </a:xfrm>
          <a:prstGeom prst="roundRect">
            <a:avLst/>
          </a:prstGeom>
        </p:spPr>
      </p:pic>
      <p:sp>
        <p:nvSpPr>
          <p:cNvPr id="14" name="Content Placeholder 1">
            <a:extLst>
              <a:ext uri="{FF2B5EF4-FFF2-40B4-BE49-F238E27FC236}">
                <a16:creationId xmlns:a16="http://schemas.microsoft.com/office/drawing/2014/main" id="{BB573DE8-28C3-717F-41A9-FE8F0F201750}"/>
              </a:ext>
            </a:extLst>
          </p:cNvPr>
          <p:cNvSpPr txBox="1">
            <a:spLocks/>
          </p:cNvSpPr>
          <p:nvPr/>
        </p:nvSpPr>
        <p:spPr>
          <a:xfrm>
            <a:off x="3902869" y="3008277"/>
            <a:ext cx="9144000" cy="839913"/>
          </a:xfrm>
          <a:prstGeom prst="rect">
            <a:avLst/>
          </a:prstGeom>
        </p:spPr>
        <p:txBody>
          <a:bodyPr vert="horz" lIns="0" tIns="0" rIns="0" bIns="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1400" b="0" i="0" kern="120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400" b="0" i="0" kern="120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400" b="0" i="0" kern="120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400" b="0" i="0" kern="120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400" b="0" i="0" kern="120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40000"/>
              </a:lnSpc>
              <a:spcAft>
                <a:spcPts val="1200"/>
              </a:spcAft>
              <a:buNone/>
            </a:pPr>
            <a:r>
              <a:rPr lang="es-ES" sz="1050" dirty="0">
                <a:latin typeface="Open Sans" panose="020B0606030504020204" pitchFamily="34" charset="0"/>
                <a:ea typeface="Open Sans" panose="020B0606030504020204" pitchFamily="34" charset="0"/>
                <a:cs typeface="Open Sans" panose="020B0606030504020204" pitchFamily="34" charset="0"/>
              </a:rPr>
              <a:t>GCB DSC PC ADC, ex Primer Lord del Mar, Ministro de Seguridad y Contraterrorismo, Jefe de Inteligencia de Defensa, Comandante en Jefe de la Flota, Comandante Supremo de la OTAN para el Atlántico Oriental y Comandante Supremo de las Fuerzas Navales Aliadas de la OTAN en el Norte. Como Subsecretario Parlamentario de Estado en el Ministerio del Interior del Reino Unido, fue responsable de proporcionar asesoramiento en materia de seguridad y contraterrorismo al Primer Ministro y al Gabinete. Cabe destacar también que fue el primer Ministro de Ciberseguridad del Reino Unido, desempeñando un papel clave en el desarrollo de la primera Estrategia Nacional de Ciberseguridad del país.</a:t>
            </a:r>
            <a:endParaRPr lang="en-GB" sz="1050" noProof="0" dirty="0">
              <a:latin typeface="Open Sans" panose="020B0606030504020204" pitchFamily="34" charset="0"/>
              <a:ea typeface="Open Sans" panose="020B0606030504020204" pitchFamily="34" charset="0"/>
              <a:cs typeface="Open Sans" panose="020B0606030504020204" pitchFamily="34" charset="0"/>
            </a:endParaRPr>
          </a:p>
        </p:txBody>
      </p:sp>
      <p:sp>
        <p:nvSpPr>
          <p:cNvPr id="16" name="Content Placeholder 1">
            <a:extLst>
              <a:ext uri="{FF2B5EF4-FFF2-40B4-BE49-F238E27FC236}">
                <a16:creationId xmlns:a16="http://schemas.microsoft.com/office/drawing/2014/main" id="{0EB79597-14AE-54A4-A8CC-43EA4ACB419F}"/>
              </a:ext>
            </a:extLst>
          </p:cNvPr>
          <p:cNvSpPr txBox="1">
            <a:spLocks/>
          </p:cNvSpPr>
          <p:nvPr/>
        </p:nvSpPr>
        <p:spPr>
          <a:xfrm>
            <a:off x="3902869" y="4515993"/>
            <a:ext cx="9144000" cy="564847"/>
          </a:xfrm>
          <a:prstGeom prst="rect">
            <a:avLst/>
          </a:prstGeom>
        </p:spPr>
        <p:txBody>
          <a:bodyPr vert="horz" lIns="0" tIns="0" rIns="0" bIns="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1400" b="0" i="0" kern="120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400" b="0" i="0" kern="120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400" b="0" i="0" kern="120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400" b="0" i="0" kern="120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400" b="0" i="0" kern="120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40000"/>
              </a:lnSpc>
              <a:spcAft>
                <a:spcPts val="1200"/>
              </a:spcAft>
              <a:buNone/>
            </a:pPr>
            <a:r>
              <a:rPr lang="es-ES" sz="1050" dirty="0">
                <a:latin typeface="Open Sans" panose="020B0606030504020204" pitchFamily="34" charset="0"/>
                <a:ea typeface="Open Sans" panose="020B0606030504020204" pitchFamily="34" charset="0"/>
                <a:cs typeface="Open Sans" panose="020B0606030504020204" pitchFamily="34" charset="0"/>
              </a:rPr>
              <a:t>Oliver fue Jefe de Ciberseguridad de los Juegos Olímpicos y Paralímpicos de Londres 2012, responsable de la garantía de ciberseguridad en todo el entorno de los Juegos, incluida la infraestructura nacional crítica del Reino Unido y las redes de apoyo olímpicas. Más recientemente, actuó como consultor para los Juegos Olímpicos de Tokio.</a:t>
            </a:r>
            <a:endParaRPr lang="en-GB" sz="1050" noProof="0" dirty="0">
              <a:latin typeface="Open Sans" panose="020B0606030504020204" pitchFamily="34" charset="0"/>
              <a:ea typeface="Open Sans" panose="020B0606030504020204" pitchFamily="34" charset="0"/>
              <a:cs typeface="Open Sans" panose="020B0606030504020204" pitchFamily="34" charset="0"/>
            </a:endParaRPr>
          </a:p>
        </p:txBody>
      </p:sp>
      <p:sp>
        <p:nvSpPr>
          <p:cNvPr id="22" name="Content Placeholder 1">
            <a:extLst>
              <a:ext uri="{FF2B5EF4-FFF2-40B4-BE49-F238E27FC236}">
                <a16:creationId xmlns:a16="http://schemas.microsoft.com/office/drawing/2014/main" id="{0C4F7935-1E59-FA41-25C5-155898242CB1}"/>
              </a:ext>
            </a:extLst>
          </p:cNvPr>
          <p:cNvSpPr txBox="1">
            <a:spLocks/>
          </p:cNvSpPr>
          <p:nvPr/>
        </p:nvSpPr>
        <p:spPr>
          <a:xfrm>
            <a:off x="3902869" y="5811095"/>
            <a:ext cx="9144000" cy="1001187"/>
          </a:xfrm>
          <a:prstGeom prst="rect">
            <a:avLst/>
          </a:prstGeom>
        </p:spPr>
        <p:txBody>
          <a:bodyPr vert="horz" lIns="0" tIns="0" rIns="0" bIns="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1400" b="0" i="0" kern="120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400" b="0" i="0" kern="120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400" b="0" i="0" kern="120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400" b="0" i="0" kern="120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400" b="0" i="0" kern="120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40000"/>
              </a:lnSpc>
              <a:spcAft>
                <a:spcPts val="1200"/>
              </a:spcAft>
              <a:buNone/>
            </a:pPr>
            <a:r>
              <a:rPr lang="es-ES" sz="1050" dirty="0">
                <a:latin typeface="Open Sans" panose="020B0606030504020204" pitchFamily="34" charset="0"/>
                <a:ea typeface="Open Sans" panose="020B0606030504020204" pitchFamily="34" charset="0"/>
                <a:cs typeface="Open Sans" panose="020B0606030504020204" pitchFamily="34" charset="0"/>
              </a:rPr>
              <a:t>Andy tuvo una carrera militar de casi 20 años, incluidos 10 años en las Fuerzas Especiales del Reino Unido. Cuenta con una amplia experiencia en todo el espectro de operaciones directas y sensibles. Ha sido reconocido por el Comando SO15 y otras agencias por su contribución a la policía antiterrorista y al desarrollo de Sensitive Site </a:t>
            </a:r>
            <a:r>
              <a:rPr lang="es-ES" sz="1050" dirty="0" err="1">
                <a:latin typeface="Open Sans" panose="020B0606030504020204" pitchFamily="34" charset="0"/>
                <a:ea typeface="Open Sans" panose="020B0606030504020204" pitchFamily="34" charset="0"/>
                <a:cs typeface="Open Sans" panose="020B0606030504020204" pitchFamily="34" charset="0"/>
              </a:rPr>
              <a:t>Exploitation</a:t>
            </a:r>
            <a:r>
              <a:rPr lang="es-ES" sz="1050" dirty="0">
                <a:latin typeface="Open Sans" panose="020B0606030504020204" pitchFamily="34" charset="0"/>
                <a:ea typeface="Open Sans" panose="020B0606030504020204" pitchFamily="34" charset="0"/>
                <a:cs typeface="Open Sans" panose="020B0606030504020204" pitchFamily="34" charset="0"/>
              </a:rPr>
              <a:t> (SSE). Pasó los últimos cuatro años de su función en el gobierno como responsable organizacional de la capacidad de Digital Media </a:t>
            </a:r>
            <a:r>
              <a:rPr lang="es-ES" sz="1050" dirty="0" err="1">
                <a:latin typeface="Open Sans" panose="020B0606030504020204" pitchFamily="34" charset="0"/>
                <a:ea typeface="Open Sans" panose="020B0606030504020204" pitchFamily="34" charset="0"/>
                <a:cs typeface="Open Sans" panose="020B0606030504020204" pitchFamily="34" charset="0"/>
              </a:rPr>
              <a:t>Exploitation</a:t>
            </a:r>
            <a:r>
              <a:rPr lang="es-ES" sz="1050" dirty="0">
                <a:latin typeface="Open Sans" panose="020B0606030504020204" pitchFamily="34" charset="0"/>
                <a:ea typeface="Open Sans" panose="020B0606030504020204" pitchFamily="34" charset="0"/>
                <a:cs typeface="Open Sans" panose="020B0606030504020204" pitchFamily="34" charset="0"/>
              </a:rPr>
              <a:t> (DOMEX), que incluía forense digital convencional, tanto abierta como encubierta. Con casi una década adicional de experiencia en el sector comercial, Andy pasó rápidamente de proyectos especiales a Director de Desarrollo de Negocio, y actualmente lidera al equipo de Detego Global como Director General (</a:t>
            </a:r>
            <a:r>
              <a:rPr lang="es-ES" sz="1050" dirty="0" err="1">
                <a:latin typeface="Open Sans" panose="020B0606030504020204" pitchFamily="34" charset="0"/>
                <a:ea typeface="Open Sans" panose="020B0606030504020204" pitchFamily="34" charset="0"/>
                <a:cs typeface="Open Sans" panose="020B0606030504020204" pitchFamily="34" charset="0"/>
              </a:rPr>
              <a:t>Managing</a:t>
            </a:r>
            <a:r>
              <a:rPr lang="es-ES" sz="1050" dirty="0">
                <a:latin typeface="Open Sans" panose="020B0606030504020204" pitchFamily="34" charset="0"/>
                <a:ea typeface="Open Sans" panose="020B0606030504020204" pitchFamily="34" charset="0"/>
                <a:cs typeface="Open Sans" panose="020B0606030504020204" pitchFamily="34" charset="0"/>
              </a:rPr>
              <a:t> Director).</a:t>
            </a:r>
            <a:endParaRPr lang="en-GB" sz="1050" noProof="0" dirty="0">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1213872019"/>
      </p:ext>
    </p:extLst>
  </p:cSld>
  <p:clrMapOvr>
    <a:masterClrMapping/>
  </p:clrMapOvr>
  <p:transition>
    <p:fade/>
  </p:transition>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74" name="object 17">
            <a:extLst>
              <a:ext uri="{FF2B5EF4-FFF2-40B4-BE49-F238E27FC236}">
                <a16:creationId xmlns:a16="http://schemas.microsoft.com/office/drawing/2014/main" id="{AD5BCDA3-2B43-499F-9107-F5C699D92F55}"/>
              </a:ext>
            </a:extLst>
          </p:cNvPr>
          <p:cNvSpPr txBox="1">
            <a:spLocks noGrp="1"/>
          </p:cNvSpPr>
          <p:nvPr>
            <p:ph type="title"/>
          </p:nvPr>
        </p:nvSpPr>
        <p:spPr>
          <a:xfrm>
            <a:off x="858705" y="-100728"/>
            <a:ext cx="11596688" cy="1460500"/>
          </a:xfrm>
        </p:spPr>
        <p:txBody>
          <a:bodyPr/>
          <a:lstStyle/>
          <a:p>
            <a:r>
              <a:rPr lang="en-US" b="0" dirty="0">
                <a:latin typeface="Bebas Neue" panose="020B0606020202050201" pitchFamily="34" charset="0"/>
              </a:rPr>
              <a:t>Nuestros </a:t>
            </a:r>
            <a:r>
              <a:rPr lang="en-US" b="0" dirty="0" err="1">
                <a:latin typeface="Bebas Neue" panose="020B0606020202050201" pitchFamily="34" charset="0"/>
              </a:rPr>
              <a:t>clientes</a:t>
            </a:r>
            <a:endParaRPr lang="en-US" b="0" dirty="0">
              <a:latin typeface="Bebas Neue" panose="020B0606020202050201" pitchFamily="34" charset="0"/>
            </a:endParaRPr>
          </a:p>
        </p:txBody>
      </p:sp>
      <p:pic>
        <p:nvPicPr>
          <p:cNvPr id="15" name="object 15"/>
          <p:cNvPicPr/>
          <p:nvPr/>
        </p:nvPicPr>
        <p:blipFill>
          <a:blip r:embed="rId4" cstate="print"/>
          <a:stretch>
            <a:fillRect/>
          </a:stretch>
        </p:blipFill>
        <p:spPr>
          <a:xfrm>
            <a:off x="11967895" y="1118449"/>
            <a:ext cx="280693" cy="797211"/>
          </a:xfrm>
          <a:prstGeom prst="rect">
            <a:avLst/>
          </a:prstGeom>
        </p:spPr>
      </p:pic>
      <p:pic>
        <p:nvPicPr>
          <p:cNvPr id="17" name="object 17"/>
          <p:cNvPicPr/>
          <p:nvPr/>
        </p:nvPicPr>
        <p:blipFill>
          <a:blip r:embed="rId5" cstate="print"/>
          <a:stretch>
            <a:fillRect/>
          </a:stretch>
        </p:blipFill>
        <p:spPr>
          <a:xfrm>
            <a:off x="3659397" y="2175826"/>
            <a:ext cx="811709" cy="848616"/>
          </a:xfrm>
          <a:prstGeom prst="rect">
            <a:avLst/>
          </a:prstGeom>
        </p:spPr>
      </p:pic>
      <p:pic>
        <p:nvPicPr>
          <p:cNvPr id="27" name="object 27"/>
          <p:cNvPicPr/>
          <p:nvPr/>
        </p:nvPicPr>
        <p:blipFill>
          <a:blip r:embed="rId6" cstate="print"/>
          <a:stretch>
            <a:fillRect/>
          </a:stretch>
        </p:blipFill>
        <p:spPr>
          <a:xfrm>
            <a:off x="852949" y="1126744"/>
            <a:ext cx="982845" cy="982844"/>
          </a:xfrm>
          <a:prstGeom prst="rect">
            <a:avLst/>
          </a:prstGeom>
        </p:spPr>
      </p:pic>
      <p:pic>
        <p:nvPicPr>
          <p:cNvPr id="31" name="object 31"/>
          <p:cNvPicPr/>
          <p:nvPr/>
        </p:nvPicPr>
        <p:blipFill>
          <a:blip r:embed="rId7" cstate="print"/>
          <a:stretch>
            <a:fillRect/>
          </a:stretch>
        </p:blipFill>
        <p:spPr>
          <a:xfrm>
            <a:off x="3488497" y="1118449"/>
            <a:ext cx="714680" cy="848616"/>
          </a:xfrm>
          <a:prstGeom prst="rect">
            <a:avLst/>
          </a:prstGeom>
        </p:spPr>
      </p:pic>
      <p:pic>
        <p:nvPicPr>
          <p:cNvPr id="45" name="object 45"/>
          <p:cNvPicPr/>
          <p:nvPr/>
        </p:nvPicPr>
        <p:blipFill>
          <a:blip r:embed="rId8" cstate="print"/>
          <a:stretch>
            <a:fillRect/>
          </a:stretch>
        </p:blipFill>
        <p:spPr>
          <a:xfrm>
            <a:off x="9365791" y="1392713"/>
            <a:ext cx="990570" cy="365038"/>
          </a:xfrm>
          <a:prstGeom prst="rect">
            <a:avLst/>
          </a:prstGeom>
        </p:spPr>
      </p:pic>
      <p:pic>
        <p:nvPicPr>
          <p:cNvPr id="46" name="object 46"/>
          <p:cNvPicPr/>
          <p:nvPr/>
        </p:nvPicPr>
        <p:blipFill>
          <a:blip r:embed="rId9" cstate="print"/>
          <a:stretch>
            <a:fillRect/>
          </a:stretch>
        </p:blipFill>
        <p:spPr>
          <a:xfrm>
            <a:off x="11478272" y="3207720"/>
            <a:ext cx="797033" cy="835797"/>
          </a:xfrm>
          <a:prstGeom prst="rect">
            <a:avLst/>
          </a:prstGeom>
        </p:spPr>
      </p:pic>
      <p:pic>
        <p:nvPicPr>
          <p:cNvPr id="47" name="object 47"/>
          <p:cNvPicPr/>
          <p:nvPr/>
        </p:nvPicPr>
        <p:blipFill>
          <a:blip r:embed="rId10" cstate="print"/>
          <a:stretch>
            <a:fillRect/>
          </a:stretch>
        </p:blipFill>
        <p:spPr>
          <a:xfrm>
            <a:off x="8180063" y="1099267"/>
            <a:ext cx="863233" cy="863233"/>
          </a:xfrm>
          <a:prstGeom prst="rect">
            <a:avLst/>
          </a:prstGeom>
        </p:spPr>
      </p:pic>
      <p:pic>
        <p:nvPicPr>
          <p:cNvPr id="51" name="object 51"/>
          <p:cNvPicPr/>
          <p:nvPr/>
        </p:nvPicPr>
        <p:blipFill>
          <a:blip r:embed="rId11" cstate="print"/>
          <a:stretch>
            <a:fillRect/>
          </a:stretch>
        </p:blipFill>
        <p:spPr>
          <a:xfrm>
            <a:off x="4528816" y="1341615"/>
            <a:ext cx="978551" cy="524403"/>
          </a:xfrm>
          <a:prstGeom prst="rect">
            <a:avLst/>
          </a:prstGeom>
        </p:spPr>
      </p:pic>
      <p:pic>
        <p:nvPicPr>
          <p:cNvPr id="57" name="object 57"/>
          <p:cNvPicPr/>
          <p:nvPr/>
        </p:nvPicPr>
        <p:blipFill>
          <a:blip r:embed="rId12" cstate="print">
            <a:extLst>
              <a:ext uri="{28A0092B-C50C-407E-A947-70E740481C1C}">
                <a14:useLocalDpi xmlns:a14="http://schemas.microsoft.com/office/drawing/2010/main" val="0"/>
              </a:ext>
            </a:extLst>
          </a:blip>
          <a:srcRect/>
          <a:stretch/>
        </p:blipFill>
        <p:spPr>
          <a:xfrm>
            <a:off x="10623506" y="1070471"/>
            <a:ext cx="884925" cy="883200"/>
          </a:xfrm>
          <a:prstGeom prst="rect">
            <a:avLst/>
          </a:prstGeom>
        </p:spPr>
      </p:pic>
      <p:pic>
        <p:nvPicPr>
          <p:cNvPr id="58" name="object 58"/>
          <p:cNvPicPr/>
          <p:nvPr/>
        </p:nvPicPr>
        <p:blipFill>
          <a:blip r:embed="rId13" cstate="print"/>
          <a:stretch>
            <a:fillRect/>
          </a:stretch>
        </p:blipFill>
        <p:spPr>
          <a:xfrm>
            <a:off x="2383181" y="2390119"/>
            <a:ext cx="968026" cy="455049"/>
          </a:xfrm>
          <a:prstGeom prst="rect">
            <a:avLst/>
          </a:prstGeom>
        </p:spPr>
      </p:pic>
      <p:pic>
        <p:nvPicPr>
          <p:cNvPr id="10" name="Picture 9">
            <a:extLst>
              <a:ext uri="{FF2B5EF4-FFF2-40B4-BE49-F238E27FC236}">
                <a16:creationId xmlns:a16="http://schemas.microsoft.com/office/drawing/2014/main" id="{0D6C7102-4DF6-144C-87DF-9B6F7BDB3261}"/>
              </a:ext>
            </a:extLst>
          </p:cNvPr>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778669" y="2265329"/>
            <a:ext cx="1354845" cy="639487"/>
          </a:xfrm>
          <a:prstGeom prst="rect">
            <a:avLst/>
          </a:prstGeom>
        </p:spPr>
      </p:pic>
      <p:pic>
        <p:nvPicPr>
          <p:cNvPr id="66" name="Picture 65">
            <a:extLst>
              <a:ext uri="{FF2B5EF4-FFF2-40B4-BE49-F238E27FC236}">
                <a16:creationId xmlns:a16="http://schemas.microsoft.com/office/drawing/2014/main" id="{C93A7197-051C-304E-83A0-F385EBC14DC9}"/>
              </a:ext>
            </a:extLst>
          </p:cNvPr>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2235360" y="1108703"/>
            <a:ext cx="1058427" cy="853797"/>
          </a:xfrm>
          <a:prstGeom prst="rect">
            <a:avLst/>
          </a:prstGeom>
        </p:spPr>
      </p:pic>
      <p:pic>
        <p:nvPicPr>
          <p:cNvPr id="77" name="object 53">
            <a:extLst>
              <a:ext uri="{FF2B5EF4-FFF2-40B4-BE49-F238E27FC236}">
                <a16:creationId xmlns:a16="http://schemas.microsoft.com/office/drawing/2014/main" id="{8AE91D66-5208-0A47-A296-CB16097B7329}"/>
              </a:ext>
            </a:extLst>
          </p:cNvPr>
          <p:cNvPicPr>
            <a:picLocks noChangeAspect="1"/>
          </p:cNvPicPr>
          <p:nvPr/>
        </p:nvPicPr>
        <p:blipFill>
          <a:blip r:embed="rId16" cstate="print">
            <a:extLst>
              <a:ext uri="{28A0092B-C50C-407E-A947-70E740481C1C}">
                <a14:useLocalDpi xmlns:a14="http://schemas.microsoft.com/office/drawing/2010/main" val="0"/>
              </a:ext>
            </a:extLst>
          </a:blip>
          <a:srcRect/>
          <a:stretch/>
        </p:blipFill>
        <p:spPr>
          <a:xfrm>
            <a:off x="8715294" y="4222803"/>
            <a:ext cx="0" cy="0"/>
          </a:xfrm>
          <a:prstGeom prst="rect">
            <a:avLst/>
          </a:prstGeom>
        </p:spPr>
      </p:pic>
      <p:pic>
        <p:nvPicPr>
          <p:cNvPr id="78" name="Picture 77">
            <a:extLst>
              <a:ext uri="{FF2B5EF4-FFF2-40B4-BE49-F238E27FC236}">
                <a16:creationId xmlns:a16="http://schemas.microsoft.com/office/drawing/2014/main" id="{57F69710-E9FB-8242-B805-1FB8482E77C8}"/>
              </a:ext>
            </a:extLst>
          </p:cNvPr>
          <p:cNvPicPr>
            <a:picLocks noChangeAspect="1"/>
          </p:cNvPicPr>
          <p:nvPr/>
        </p:nvPicPr>
        <p:blipFill>
          <a:blip r:embed="rId17" cstate="print">
            <a:extLst>
              <a:ext uri="{28A0092B-C50C-407E-A947-70E740481C1C}">
                <a14:useLocalDpi xmlns:a14="http://schemas.microsoft.com/office/drawing/2010/main" val="0"/>
              </a:ext>
            </a:extLst>
          </a:blip>
          <a:stretch>
            <a:fillRect/>
          </a:stretch>
        </p:blipFill>
        <p:spPr>
          <a:xfrm>
            <a:off x="5815194" y="1108703"/>
            <a:ext cx="952605" cy="806737"/>
          </a:xfrm>
          <a:prstGeom prst="rect">
            <a:avLst/>
          </a:prstGeom>
        </p:spPr>
      </p:pic>
      <p:grpSp>
        <p:nvGrpSpPr>
          <p:cNvPr id="2" name="Group 1">
            <a:extLst>
              <a:ext uri="{FF2B5EF4-FFF2-40B4-BE49-F238E27FC236}">
                <a16:creationId xmlns:a16="http://schemas.microsoft.com/office/drawing/2014/main" id="{0891ED1F-F5C4-9CEE-7881-B5EF718F9BFC}"/>
              </a:ext>
            </a:extLst>
          </p:cNvPr>
          <p:cNvGrpSpPr/>
          <p:nvPr/>
        </p:nvGrpSpPr>
        <p:grpSpPr>
          <a:xfrm>
            <a:off x="1919128" y="5769956"/>
            <a:ext cx="9203117" cy="2186773"/>
            <a:chOff x="1327473" y="5108273"/>
            <a:chExt cx="9203117" cy="2186773"/>
          </a:xfrm>
        </p:grpSpPr>
        <p:sp>
          <p:nvSpPr>
            <p:cNvPr id="24" name="object 24"/>
            <p:cNvSpPr txBox="1"/>
            <p:nvPr/>
          </p:nvSpPr>
          <p:spPr>
            <a:xfrm>
              <a:off x="1799126" y="5368879"/>
              <a:ext cx="8731464" cy="1240019"/>
            </a:xfrm>
            <a:prstGeom prst="rect">
              <a:avLst/>
            </a:prstGeom>
          </p:spPr>
          <p:txBody>
            <a:bodyPr vert="horz" wrap="square" lIns="0" tIns="12700" rIns="0" bIns="0" rtlCol="0">
              <a:spAutoFit/>
            </a:bodyPr>
            <a:lstStyle/>
            <a:p>
              <a:pPr marL="38100" marR="30480">
                <a:lnSpc>
                  <a:spcPct val="109300"/>
                </a:lnSpc>
                <a:spcBef>
                  <a:spcPts val="100"/>
                </a:spcBef>
              </a:pPr>
              <a:r>
                <a:rPr lang="es-ES" spc="-10" dirty="0">
                  <a:solidFill>
                    <a:schemeClr val="bg1"/>
                  </a:solidFill>
                  <a:latin typeface="Bebas Neue" panose="020B0000000000000000" pitchFamily="34" charset="0"/>
                  <a:ea typeface="Open Sans" panose="020B0606030504020204" pitchFamily="34" charset="0"/>
                  <a:cs typeface="Open Sans" panose="020B0606030504020204" pitchFamily="34" charset="0"/>
                </a:rPr>
                <a:t>En mis muchos años examinando dispositivos digitales, puedo afirmar con total seguridad que el software de Detego es una herramienta que todo examinador forense debería tener en su laboratorio.</a:t>
              </a:r>
            </a:p>
            <a:p>
              <a:pPr marL="38100" marR="30480">
                <a:lnSpc>
                  <a:spcPct val="109300"/>
                </a:lnSpc>
                <a:spcBef>
                  <a:spcPts val="100"/>
                </a:spcBef>
              </a:pPr>
              <a:endParaRPr lang="es-ES" spc="-10" dirty="0">
                <a:solidFill>
                  <a:schemeClr val="bg1"/>
                </a:solidFill>
                <a:latin typeface="Bebas Neue" panose="020B0000000000000000" pitchFamily="34" charset="0"/>
                <a:ea typeface="Open Sans" panose="020B0606030504020204" pitchFamily="34" charset="0"/>
                <a:cs typeface="Open Sans" panose="020B0606030504020204" pitchFamily="34" charset="0"/>
              </a:endParaRPr>
            </a:p>
            <a:p>
              <a:pPr marL="38100" marR="30480">
                <a:lnSpc>
                  <a:spcPct val="109300"/>
                </a:lnSpc>
                <a:spcBef>
                  <a:spcPts val="100"/>
                </a:spcBef>
              </a:pPr>
              <a:r>
                <a:rPr lang="es-ES" spc="-10" dirty="0">
                  <a:solidFill>
                    <a:schemeClr val="bg1"/>
                  </a:solidFill>
                  <a:latin typeface="Bebas Neue" panose="020B0000000000000000" pitchFamily="34" charset="0"/>
                  <a:ea typeface="Open Sans" panose="020B0606030504020204" pitchFamily="34" charset="0"/>
                  <a:cs typeface="Open Sans" panose="020B0606030504020204" pitchFamily="34" charset="0"/>
                </a:rPr>
                <a:t>Con gusto lo recomendaría a mis colegas en otras agencias hermanas.</a:t>
              </a:r>
              <a:endParaRPr spc="-10" dirty="0">
                <a:solidFill>
                  <a:schemeClr val="bg1"/>
                </a:solidFill>
                <a:latin typeface="Bebas Neue" panose="020B0000000000000000" pitchFamily="34" charset="0"/>
                <a:ea typeface="Open Sans" panose="020B0606030504020204" pitchFamily="34" charset="0"/>
                <a:cs typeface="Open Sans" panose="020B0606030504020204" pitchFamily="34" charset="0"/>
              </a:endParaRPr>
            </a:p>
          </p:txBody>
        </p:sp>
        <p:sp>
          <p:nvSpPr>
            <p:cNvPr id="61" name="TextBox 60">
              <a:extLst>
                <a:ext uri="{FF2B5EF4-FFF2-40B4-BE49-F238E27FC236}">
                  <a16:creationId xmlns:a16="http://schemas.microsoft.com/office/drawing/2014/main" id="{9879C675-2510-0127-45F8-BEADEF679508}"/>
                </a:ext>
              </a:extLst>
            </p:cNvPr>
            <p:cNvSpPr txBox="1"/>
            <p:nvPr/>
          </p:nvSpPr>
          <p:spPr>
            <a:xfrm>
              <a:off x="1327473" y="5108273"/>
              <a:ext cx="545342" cy="1323439"/>
            </a:xfrm>
            <a:prstGeom prst="rect">
              <a:avLst/>
            </a:prstGeom>
            <a:noFill/>
          </p:spPr>
          <p:txBody>
            <a:bodyPr wrap="none" rtlCol="0">
              <a:spAutoFit/>
            </a:bodyPr>
            <a:lstStyle/>
            <a:p>
              <a:r>
                <a:rPr lang="en-US" sz="8000" b="1" dirty="0">
                  <a:solidFill>
                    <a:srgbClr val="43A4DD"/>
                  </a:solidFill>
                  <a:latin typeface="Bebas Neue Bold" panose="020B0000000000000000" pitchFamily="34" charset="0"/>
                </a:rPr>
                <a:t>“</a:t>
              </a:r>
            </a:p>
          </p:txBody>
        </p:sp>
        <p:sp>
          <p:nvSpPr>
            <p:cNvPr id="63" name="TextBox 62">
              <a:extLst>
                <a:ext uri="{FF2B5EF4-FFF2-40B4-BE49-F238E27FC236}">
                  <a16:creationId xmlns:a16="http://schemas.microsoft.com/office/drawing/2014/main" id="{2D9E1B59-95A0-DB23-F0A7-7292FFA089B3}"/>
                </a:ext>
              </a:extLst>
            </p:cNvPr>
            <p:cNvSpPr txBox="1"/>
            <p:nvPr/>
          </p:nvSpPr>
          <p:spPr>
            <a:xfrm>
              <a:off x="7073855" y="5971607"/>
              <a:ext cx="545342" cy="1323439"/>
            </a:xfrm>
            <a:prstGeom prst="rect">
              <a:avLst/>
            </a:prstGeom>
            <a:noFill/>
          </p:spPr>
          <p:txBody>
            <a:bodyPr wrap="none" rtlCol="0">
              <a:spAutoFit/>
            </a:bodyPr>
            <a:lstStyle/>
            <a:p>
              <a:r>
                <a:rPr lang="en-US" sz="8000" b="1" dirty="0">
                  <a:solidFill>
                    <a:srgbClr val="43A4DD"/>
                  </a:solidFill>
                  <a:latin typeface="Bebas Neue Bold" panose="020B0000000000000000" pitchFamily="34" charset="0"/>
                </a:rPr>
                <a:t>”</a:t>
              </a:r>
            </a:p>
          </p:txBody>
        </p:sp>
      </p:grpSp>
      <p:pic>
        <p:nvPicPr>
          <p:cNvPr id="11" name="Picture 10">
            <a:extLst>
              <a:ext uri="{FF2B5EF4-FFF2-40B4-BE49-F238E27FC236}">
                <a16:creationId xmlns:a16="http://schemas.microsoft.com/office/drawing/2014/main" id="{CEE5214E-380F-D318-80E6-876935252EE7}"/>
              </a:ext>
            </a:extLst>
          </p:cNvPr>
          <p:cNvPicPr>
            <a:picLocks noChangeAspect="1"/>
          </p:cNvPicPr>
          <p:nvPr/>
        </p:nvPicPr>
        <p:blipFill>
          <a:blip r:embed="rId18">
            <a:extLst>
              <a:ext uri="{28A0092B-C50C-407E-A947-70E740481C1C}">
                <a14:useLocalDpi xmlns:a14="http://schemas.microsoft.com/office/drawing/2010/main" val="0"/>
              </a:ext>
            </a:extLst>
          </a:blip>
          <a:stretch>
            <a:fillRect/>
          </a:stretch>
        </p:blipFill>
        <p:spPr>
          <a:xfrm>
            <a:off x="3367942" y="2968669"/>
            <a:ext cx="1454458" cy="1454458"/>
          </a:xfrm>
          <a:prstGeom prst="rect">
            <a:avLst/>
          </a:prstGeom>
        </p:spPr>
      </p:pic>
      <p:pic>
        <p:nvPicPr>
          <p:cNvPr id="3" name="Picture 2" descr="FDIC.gov home page">
            <a:extLst>
              <a:ext uri="{FF2B5EF4-FFF2-40B4-BE49-F238E27FC236}">
                <a16:creationId xmlns:a16="http://schemas.microsoft.com/office/drawing/2014/main" id="{E4263AF4-47BA-EB8E-C5A4-12CAAAC4835D}"/>
              </a:ext>
            </a:extLst>
          </p:cNvPr>
          <p:cNvPicPr>
            <a:picLocks noChangeAspect="1" noChangeArrowheads="1"/>
          </p:cNvPicPr>
          <p:nvPr/>
        </p:nvPicPr>
        <p:blipFill rotWithShape="1">
          <a:blip r:embed="rId19">
            <a:extLst>
              <a:ext uri="{28A0092B-C50C-407E-A947-70E740481C1C}">
                <a14:useLocalDpi xmlns:a14="http://schemas.microsoft.com/office/drawing/2010/main" val="0"/>
              </a:ext>
            </a:extLst>
          </a:blip>
          <a:srcRect r="36638"/>
          <a:stretch/>
        </p:blipFill>
        <p:spPr bwMode="auto">
          <a:xfrm>
            <a:off x="6993025" y="1231986"/>
            <a:ext cx="945156" cy="502198"/>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descr="home - Sandline Global">
            <a:extLst>
              <a:ext uri="{FF2B5EF4-FFF2-40B4-BE49-F238E27FC236}">
                <a16:creationId xmlns:a16="http://schemas.microsoft.com/office/drawing/2014/main" id="{10E147EA-760C-44E7-6229-27EA9A4F2EAA}"/>
              </a:ext>
            </a:extLst>
          </p:cNvPr>
          <p:cNvPicPr>
            <a:picLocks noChangeAspect="1" noChangeArrowheads="1"/>
          </p:cNvPicPr>
          <p:nvPr/>
        </p:nvPicPr>
        <p:blipFill>
          <a:blip r:embed="rId20" cstate="print">
            <a:extLst>
              <a:ext uri="{28A0092B-C50C-407E-A947-70E740481C1C}">
                <a14:useLocalDpi xmlns:a14="http://schemas.microsoft.com/office/drawing/2010/main" val="0"/>
              </a:ext>
            </a:extLst>
          </a:blip>
          <a:srcRect/>
          <a:stretch>
            <a:fillRect/>
          </a:stretch>
        </p:blipFill>
        <p:spPr bwMode="auto">
          <a:xfrm>
            <a:off x="4785518" y="2425304"/>
            <a:ext cx="1351375" cy="355862"/>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8">
            <a:extLst>
              <a:ext uri="{FF2B5EF4-FFF2-40B4-BE49-F238E27FC236}">
                <a16:creationId xmlns:a16="http://schemas.microsoft.com/office/drawing/2014/main" id="{946ED296-5841-B3FC-395B-425339456D9C}"/>
              </a:ext>
            </a:extLst>
          </p:cNvPr>
          <p:cNvPicPr>
            <a:picLocks noChangeAspect="1"/>
          </p:cNvPicPr>
          <p:nvPr/>
        </p:nvPicPr>
        <p:blipFill>
          <a:blip r:embed="rId21" cstate="print">
            <a:extLst>
              <a:ext uri="{28A0092B-C50C-407E-A947-70E740481C1C}">
                <a14:useLocalDpi xmlns:a14="http://schemas.microsoft.com/office/drawing/2010/main" val="0"/>
              </a:ext>
            </a:extLst>
          </a:blip>
          <a:stretch>
            <a:fillRect/>
          </a:stretch>
        </p:blipFill>
        <p:spPr>
          <a:xfrm>
            <a:off x="6453266" y="2475955"/>
            <a:ext cx="2020103" cy="355862"/>
          </a:xfrm>
          <a:prstGeom prst="rect">
            <a:avLst/>
          </a:prstGeom>
        </p:spPr>
      </p:pic>
      <p:pic>
        <p:nvPicPr>
          <p:cNvPr id="14" name="Picture 13" descr="United States Department of Energy - Wikipedia">
            <a:extLst>
              <a:ext uri="{FF2B5EF4-FFF2-40B4-BE49-F238E27FC236}">
                <a16:creationId xmlns:a16="http://schemas.microsoft.com/office/drawing/2014/main" id="{362D3045-23CF-B5F8-149F-23F11422F3A4}"/>
              </a:ext>
            </a:extLst>
          </p:cNvPr>
          <p:cNvPicPr>
            <a:picLocks noChangeAspect="1" noChangeArrowheads="1"/>
          </p:cNvPicPr>
          <p:nvPr/>
        </p:nvPicPr>
        <p:blipFill>
          <a:blip r:embed="rId22" cstate="print">
            <a:extLst>
              <a:ext uri="{28A0092B-C50C-407E-A947-70E740481C1C}">
                <a14:useLocalDpi xmlns:a14="http://schemas.microsoft.com/office/drawing/2010/main" val="0"/>
              </a:ext>
            </a:extLst>
          </a:blip>
          <a:srcRect/>
          <a:stretch>
            <a:fillRect/>
          </a:stretch>
        </p:blipFill>
        <p:spPr bwMode="auto">
          <a:xfrm>
            <a:off x="8753241" y="2082519"/>
            <a:ext cx="894370" cy="894370"/>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17">
            <a:extLst>
              <a:ext uri="{FF2B5EF4-FFF2-40B4-BE49-F238E27FC236}">
                <a16:creationId xmlns:a16="http://schemas.microsoft.com/office/drawing/2014/main" id="{E131EFF0-31BF-0E06-F477-3246599ACFE5}"/>
              </a:ext>
            </a:extLst>
          </p:cNvPr>
          <p:cNvPicPr>
            <a:picLocks noChangeAspect="1"/>
          </p:cNvPicPr>
          <p:nvPr/>
        </p:nvPicPr>
        <p:blipFill>
          <a:blip r:embed="rId23" cstate="print">
            <a:extLst>
              <a:ext uri="{28A0092B-C50C-407E-A947-70E740481C1C}">
                <a14:useLocalDpi xmlns:a14="http://schemas.microsoft.com/office/drawing/2010/main" val="0"/>
              </a:ext>
            </a:extLst>
          </a:blip>
          <a:stretch>
            <a:fillRect/>
          </a:stretch>
        </p:blipFill>
        <p:spPr>
          <a:xfrm>
            <a:off x="390658" y="2412619"/>
            <a:ext cx="1935491" cy="2737612"/>
          </a:xfrm>
          <a:prstGeom prst="rect">
            <a:avLst/>
          </a:prstGeom>
        </p:spPr>
      </p:pic>
      <p:pic>
        <p:nvPicPr>
          <p:cNvPr id="1028" name="Picture 4" descr="defence of justice">
            <a:extLst>
              <a:ext uri="{FF2B5EF4-FFF2-40B4-BE49-F238E27FC236}">
                <a16:creationId xmlns:a16="http://schemas.microsoft.com/office/drawing/2014/main" id="{10F21BA8-CE4E-8804-B9C8-2ADA8CA1DB22}"/>
              </a:ext>
            </a:extLst>
          </p:cNvPr>
          <p:cNvPicPr>
            <a:picLocks noChangeAspect="1" noChangeArrowheads="1"/>
          </p:cNvPicPr>
          <p:nvPr/>
        </p:nvPicPr>
        <p:blipFill>
          <a:blip r:embed="rId24" cstate="print">
            <a:extLst>
              <a:ext uri="{28A0092B-C50C-407E-A947-70E740481C1C}">
                <a14:useLocalDpi xmlns:a14="http://schemas.microsoft.com/office/drawing/2010/main" val="0"/>
              </a:ext>
            </a:extLst>
          </a:blip>
          <a:srcRect/>
          <a:stretch>
            <a:fillRect/>
          </a:stretch>
        </p:blipFill>
        <p:spPr bwMode="auto">
          <a:xfrm>
            <a:off x="2101560" y="3112725"/>
            <a:ext cx="1128853" cy="1128853"/>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22">
            <a:extLst>
              <a:ext uri="{FF2B5EF4-FFF2-40B4-BE49-F238E27FC236}">
                <a16:creationId xmlns:a16="http://schemas.microsoft.com/office/drawing/2014/main" id="{32E87EF9-E971-45CD-B50D-FD3C2162DD00}"/>
              </a:ext>
            </a:extLst>
          </p:cNvPr>
          <p:cNvPicPr>
            <a:picLocks noChangeAspect="1"/>
          </p:cNvPicPr>
          <p:nvPr/>
        </p:nvPicPr>
        <p:blipFill>
          <a:blip r:embed="rId25">
            <a:extLst>
              <a:ext uri="{28A0092B-C50C-407E-A947-70E740481C1C}">
                <a14:useLocalDpi xmlns:a14="http://schemas.microsoft.com/office/drawing/2010/main" val="0"/>
              </a:ext>
            </a:extLst>
          </a:blip>
          <a:stretch>
            <a:fillRect/>
          </a:stretch>
        </p:blipFill>
        <p:spPr>
          <a:xfrm>
            <a:off x="10059052" y="2318503"/>
            <a:ext cx="2405434" cy="496495"/>
          </a:xfrm>
          <a:prstGeom prst="rect">
            <a:avLst/>
          </a:prstGeom>
        </p:spPr>
      </p:pic>
      <p:pic>
        <p:nvPicPr>
          <p:cNvPr id="28" name="Picture 27">
            <a:extLst>
              <a:ext uri="{FF2B5EF4-FFF2-40B4-BE49-F238E27FC236}">
                <a16:creationId xmlns:a16="http://schemas.microsoft.com/office/drawing/2014/main" id="{44F029A7-2EB4-4EE7-84A9-5107ACBBFDBD}"/>
              </a:ext>
            </a:extLst>
          </p:cNvPr>
          <p:cNvPicPr>
            <a:picLocks noChangeAspect="1"/>
          </p:cNvPicPr>
          <p:nvPr/>
        </p:nvPicPr>
        <p:blipFill>
          <a:blip r:embed="rId26">
            <a:extLst>
              <a:ext uri="{28A0092B-C50C-407E-A947-70E740481C1C}">
                <a14:useLocalDpi xmlns:a14="http://schemas.microsoft.com/office/drawing/2010/main" val="0"/>
              </a:ext>
            </a:extLst>
          </a:blip>
          <a:stretch>
            <a:fillRect/>
          </a:stretch>
        </p:blipFill>
        <p:spPr>
          <a:xfrm>
            <a:off x="5064126" y="3092860"/>
            <a:ext cx="949318" cy="1104309"/>
          </a:xfrm>
          <a:prstGeom prst="rect">
            <a:avLst/>
          </a:prstGeom>
        </p:spPr>
      </p:pic>
      <p:pic>
        <p:nvPicPr>
          <p:cNvPr id="30" name="Picture 29">
            <a:extLst>
              <a:ext uri="{FF2B5EF4-FFF2-40B4-BE49-F238E27FC236}">
                <a16:creationId xmlns:a16="http://schemas.microsoft.com/office/drawing/2014/main" id="{77F62726-E0F4-452A-8DAA-AAC9B98EFEFA}"/>
              </a:ext>
            </a:extLst>
          </p:cNvPr>
          <p:cNvPicPr>
            <a:picLocks noChangeAspect="1"/>
          </p:cNvPicPr>
          <p:nvPr/>
        </p:nvPicPr>
        <p:blipFill>
          <a:blip r:embed="rId27" cstate="print">
            <a:extLst>
              <a:ext uri="{28A0092B-C50C-407E-A947-70E740481C1C}">
                <a14:useLocalDpi xmlns:a14="http://schemas.microsoft.com/office/drawing/2010/main" val="0"/>
              </a:ext>
            </a:extLst>
          </a:blip>
          <a:stretch>
            <a:fillRect/>
          </a:stretch>
        </p:blipFill>
        <p:spPr>
          <a:xfrm>
            <a:off x="6435903" y="3207114"/>
            <a:ext cx="954412" cy="954412"/>
          </a:xfrm>
          <a:prstGeom prst="rect">
            <a:avLst/>
          </a:prstGeom>
        </p:spPr>
      </p:pic>
      <p:pic>
        <p:nvPicPr>
          <p:cNvPr id="44" name="Picture 43">
            <a:extLst>
              <a:ext uri="{FF2B5EF4-FFF2-40B4-BE49-F238E27FC236}">
                <a16:creationId xmlns:a16="http://schemas.microsoft.com/office/drawing/2014/main" id="{F4D3E5DC-B138-488B-B785-444ED2F218D7}"/>
              </a:ext>
            </a:extLst>
          </p:cNvPr>
          <p:cNvPicPr>
            <a:picLocks noChangeAspect="1"/>
          </p:cNvPicPr>
          <p:nvPr/>
        </p:nvPicPr>
        <p:blipFill>
          <a:blip r:embed="rId28">
            <a:extLst>
              <a:ext uri="{28A0092B-C50C-407E-A947-70E740481C1C}">
                <a14:useLocalDpi xmlns:a14="http://schemas.microsoft.com/office/drawing/2010/main" val="0"/>
              </a:ext>
            </a:extLst>
          </a:blip>
          <a:stretch>
            <a:fillRect/>
          </a:stretch>
        </p:blipFill>
        <p:spPr>
          <a:xfrm>
            <a:off x="7798829" y="3199567"/>
            <a:ext cx="954412" cy="954412"/>
          </a:xfrm>
          <a:prstGeom prst="rect">
            <a:avLst/>
          </a:prstGeom>
        </p:spPr>
      </p:pic>
      <p:pic>
        <p:nvPicPr>
          <p:cNvPr id="55" name="Picture 54">
            <a:extLst>
              <a:ext uri="{FF2B5EF4-FFF2-40B4-BE49-F238E27FC236}">
                <a16:creationId xmlns:a16="http://schemas.microsoft.com/office/drawing/2014/main" id="{E1CACD73-8A10-4ED6-A3D9-E886E9E4D9DE}"/>
              </a:ext>
            </a:extLst>
          </p:cNvPr>
          <p:cNvPicPr>
            <a:picLocks noChangeAspect="1"/>
          </p:cNvPicPr>
          <p:nvPr/>
        </p:nvPicPr>
        <p:blipFill>
          <a:blip r:embed="rId29" cstate="print">
            <a:extLst>
              <a:ext uri="{28A0092B-C50C-407E-A947-70E740481C1C}">
                <a14:useLocalDpi xmlns:a14="http://schemas.microsoft.com/office/drawing/2010/main" val="0"/>
              </a:ext>
            </a:extLst>
          </a:blip>
          <a:stretch>
            <a:fillRect/>
          </a:stretch>
        </p:blipFill>
        <p:spPr>
          <a:xfrm>
            <a:off x="906287" y="4557985"/>
            <a:ext cx="1015746" cy="973559"/>
          </a:xfrm>
          <a:prstGeom prst="rect">
            <a:avLst/>
          </a:prstGeom>
        </p:spPr>
      </p:pic>
      <p:pic>
        <p:nvPicPr>
          <p:cNvPr id="59" name="Picture 58">
            <a:extLst>
              <a:ext uri="{FF2B5EF4-FFF2-40B4-BE49-F238E27FC236}">
                <a16:creationId xmlns:a16="http://schemas.microsoft.com/office/drawing/2014/main" id="{19254F37-705B-46CA-8363-E1C2FACBF0E2}"/>
              </a:ext>
            </a:extLst>
          </p:cNvPr>
          <p:cNvPicPr>
            <a:picLocks noChangeAspect="1"/>
          </p:cNvPicPr>
          <p:nvPr/>
        </p:nvPicPr>
        <p:blipFill>
          <a:blip r:embed="rId30">
            <a:extLst>
              <a:ext uri="{28A0092B-C50C-407E-A947-70E740481C1C}">
                <a14:useLocalDpi xmlns:a14="http://schemas.microsoft.com/office/drawing/2010/main" val="0"/>
              </a:ext>
            </a:extLst>
          </a:blip>
          <a:stretch>
            <a:fillRect/>
          </a:stretch>
        </p:blipFill>
        <p:spPr>
          <a:xfrm>
            <a:off x="2157171" y="4498634"/>
            <a:ext cx="1029551" cy="1006774"/>
          </a:xfrm>
          <a:prstGeom prst="rect">
            <a:avLst/>
          </a:prstGeom>
        </p:spPr>
      </p:pic>
      <p:pic>
        <p:nvPicPr>
          <p:cNvPr id="65" name="Picture 64">
            <a:extLst>
              <a:ext uri="{FF2B5EF4-FFF2-40B4-BE49-F238E27FC236}">
                <a16:creationId xmlns:a16="http://schemas.microsoft.com/office/drawing/2014/main" id="{745AEE8C-80FD-4703-8B75-7A488FD35D99}"/>
              </a:ext>
            </a:extLst>
          </p:cNvPr>
          <p:cNvPicPr>
            <a:picLocks noChangeAspect="1"/>
          </p:cNvPicPr>
          <p:nvPr/>
        </p:nvPicPr>
        <p:blipFill>
          <a:blip r:embed="rId31" cstate="print">
            <a:extLst>
              <a:ext uri="{28A0092B-C50C-407E-A947-70E740481C1C}">
                <a14:useLocalDpi xmlns:a14="http://schemas.microsoft.com/office/drawing/2010/main" val="0"/>
              </a:ext>
            </a:extLst>
          </a:blip>
          <a:stretch>
            <a:fillRect/>
          </a:stretch>
        </p:blipFill>
        <p:spPr>
          <a:xfrm>
            <a:off x="3504027" y="4464426"/>
            <a:ext cx="992554" cy="976282"/>
          </a:xfrm>
          <a:prstGeom prst="rect">
            <a:avLst/>
          </a:prstGeom>
        </p:spPr>
      </p:pic>
      <p:pic>
        <p:nvPicPr>
          <p:cNvPr id="68" name="Picture 67">
            <a:extLst>
              <a:ext uri="{FF2B5EF4-FFF2-40B4-BE49-F238E27FC236}">
                <a16:creationId xmlns:a16="http://schemas.microsoft.com/office/drawing/2014/main" id="{4BF99D7F-5450-4F6A-B6B2-7166009A9C2D}"/>
              </a:ext>
            </a:extLst>
          </p:cNvPr>
          <p:cNvPicPr>
            <a:picLocks noChangeAspect="1"/>
          </p:cNvPicPr>
          <p:nvPr/>
        </p:nvPicPr>
        <p:blipFill>
          <a:blip r:embed="rId32" cstate="print">
            <a:extLst>
              <a:ext uri="{28A0092B-C50C-407E-A947-70E740481C1C}">
                <a14:useLocalDpi xmlns:a14="http://schemas.microsoft.com/office/drawing/2010/main" val="0"/>
              </a:ext>
            </a:extLst>
          </a:blip>
          <a:stretch>
            <a:fillRect/>
          </a:stretch>
        </p:blipFill>
        <p:spPr>
          <a:xfrm>
            <a:off x="4720150" y="4384004"/>
            <a:ext cx="1178144" cy="1111457"/>
          </a:xfrm>
          <a:prstGeom prst="rect">
            <a:avLst/>
          </a:prstGeom>
        </p:spPr>
      </p:pic>
      <p:pic>
        <p:nvPicPr>
          <p:cNvPr id="70" name="Picture 69">
            <a:extLst>
              <a:ext uri="{FF2B5EF4-FFF2-40B4-BE49-F238E27FC236}">
                <a16:creationId xmlns:a16="http://schemas.microsoft.com/office/drawing/2014/main" id="{1560D923-39EE-401C-9869-EC6540BD6FAE}"/>
              </a:ext>
            </a:extLst>
          </p:cNvPr>
          <p:cNvPicPr>
            <a:picLocks noChangeAspect="1"/>
          </p:cNvPicPr>
          <p:nvPr/>
        </p:nvPicPr>
        <p:blipFill>
          <a:blip r:embed="rId33" cstate="print">
            <a:extLst>
              <a:ext uri="{28A0092B-C50C-407E-A947-70E740481C1C}">
                <a14:useLocalDpi xmlns:a14="http://schemas.microsoft.com/office/drawing/2010/main" val="0"/>
              </a:ext>
            </a:extLst>
          </a:blip>
          <a:stretch>
            <a:fillRect/>
          </a:stretch>
        </p:blipFill>
        <p:spPr>
          <a:xfrm>
            <a:off x="6009389" y="4479132"/>
            <a:ext cx="2056615" cy="1032148"/>
          </a:xfrm>
          <a:prstGeom prst="rect">
            <a:avLst/>
          </a:prstGeom>
        </p:spPr>
      </p:pic>
      <p:pic>
        <p:nvPicPr>
          <p:cNvPr id="73" name="Picture 72">
            <a:extLst>
              <a:ext uri="{FF2B5EF4-FFF2-40B4-BE49-F238E27FC236}">
                <a16:creationId xmlns:a16="http://schemas.microsoft.com/office/drawing/2014/main" id="{7096B3D0-640C-4BD0-84B2-107617220D10}"/>
              </a:ext>
            </a:extLst>
          </p:cNvPr>
          <p:cNvPicPr>
            <a:picLocks noChangeAspect="1"/>
          </p:cNvPicPr>
          <p:nvPr/>
        </p:nvPicPr>
        <p:blipFill>
          <a:blip r:embed="rId34">
            <a:extLst>
              <a:ext uri="{28A0092B-C50C-407E-A947-70E740481C1C}">
                <a14:useLocalDpi xmlns:a14="http://schemas.microsoft.com/office/drawing/2010/main" val="0"/>
              </a:ext>
            </a:extLst>
          </a:blip>
          <a:stretch>
            <a:fillRect/>
          </a:stretch>
        </p:blipFill>
        <p:spPr>
          <a:xfrm>
            <a:off x="8231748" y="4464267"/>
            <a:ext cx="946111" cy="939353"/>
          </a:xfrm>
          <a:prstGeom prst="rect">
            <a:avLst/>
          </a:prstGeom>
        </p:spPr>
      </p:pic>
      <p:pic>
        <p:nvPicPr>
          <p:cNvPr id="80" name="Picture 79">
            <a:extLst>
              <a:ext uri="{FF2B5EF4-FFF2-40B4-BE49-F238E27FC236}">
                <a16:creationId xmlns:a16="http://schemas.microsoft.com/office/drawing/2014/main" id="{E3E0DD82-0E46-4DD2-9587-C304DAAF1189}"/>
              </a:ext>
            </a:extLst>
          </p:cNvPr>
          <p:cNvPicPr>
            <a:picLocks noChangeAspect="1"/>
          </p:cNvPicPr>
          <p:nvPr/>
        </p:nvPicPr>
        <p:blipFill>
          <a:blip r:embed="rId35" cstate="print">
            <a:extLst>
              <a:ext uri="{28A0092B-C50C-407E-A947-70E740481C1C}">
                <a14:useLocalDpi xmlns:a14="http://schemas.microsoft.com/office/drawing/2010/main" val="0"/>
              </a:ext>
            </a:extLst>
          </a:blip>
          <a:stretch>
            <a:fillRect/>
          </a:stretch>
        </p:blipFill>
        <p:spPr>
          <a:xfrm>
            <a:off x="9461577" y="4340770"/>
            <a:ext cx="1178145" cy="1091143"/>
          </a:xfrm>
          <a:prstGeom prst="rect">
            <a:avLst/>
          </a:prstGeom>
        </p:spPr>
      </p:pic>
      <p:pic>
        <p:nvPicPr>
          <p:cNvPr id="20" name="Picture 19">
            <a:extLst>
              <a:ext uri="{FF2B5EF4-FFF2-40B4-BE49-F238E27FC236}">
                <a16:creationId xmlns:a16="http://schemas.microsoft.com/office/drawing/2014/main" id="{9B787F34-38D3-4D04-84A0-E6352C5B2B37}"/>
              </a:ext>
            </a:extLst>
          </p:cNvPr>
          <p:cNvPicPr>
            <a:picLocks noChangeAspect="1"/>
          </p:cNvPicPr>
          <p:nvPr/>
        </p:nvPicPr>
        <p:blipFill>
          <a:blip r:embed="rId36" cstate="print">
            <a:extLst>
              <a:ext uri="{28A0092B-C50C-407E-A947-70E740481C1C}">
                <a14:useLocalDpi xmlns:a14="http://schemas.microsoft.com/office/drawing/2010/main" val="0"/>
              </a:ext>
            </a:extLst>
          </a:blip>
          <a:stretch>
            <a:fillRect/>
          </a:stretch>
        </p:blipFill>
        <p:spPr>
          <a:xfrm>
            <a:off x="9334689" y="3340152"/>
            <a:ext cx="1731279" cy="729814"/>
          </a:xfrm>
          <a:prstGeom prst="rect">
            <a:avLst/>
          </a:prstGeom>
        </p:spPr>
      </p:pic>
      <p:pic>
        <p:nvPicPr>
          <p:cNvPr id="29" name="Picture 28">
            <a:extLst>
              <a:ext uri="{FF2B5EF4-FFF2-40B4-BE49-F238E27FC236}">
                <a16:creationId xmlns:a16="http://schemas.microsoft.com/office/drawing/2014/main" id="{D88AA527-8D59-4347-9D47-319E8EAC1D35}"/>
              </a:ext>
            </a:extLst>
          </p:cNvPr>
          <p:cNvPicPr>
            <a:picLocks noChangeAspect="1"/>
          </p:cNvPicPr>
          <p:nvPr/>
        </p:nvPicPr>
        <p:blipFill>
          <a:blip r:embed="rId37" cstate="print">
            <a:extLst>
              <a:ext uri="{28A0092B-C50C-407E-A947-70E740481C1C}">
                <a14:useLocalDpi xmlns:a14="http://schemas.microsoft.com/office/drawing/2010/main" val="0"/>
              </a:ext>
            </a:extLst>
          </a:blip>
          <a:stretch>
            <a:fillRect/>
          </a:stretch>
        </p:blipFill>
        <p:spPr>
          <a:xfrm>
            <a:off x="11137239" y="4330098"/>
            <a:ext cx="1178145" cy="1101815"/>
          </a:xfrm>
          <a:prstGeom prst="rect">
            <a:avLst/>
          </a:prstGeom>
        </p:spPr>
      </p:pic>
    </p:spTree>
  </p:cSld>
  <p:clrMapOvr>
    <a:masterClrMapping/>
  </p:clrMapOvr>
  <p:transition>
    <p:fade/>
  </p:transition>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3" name="object 17">
            <a:extLst>
              <a:ext uri="{FF2B5EF4-FFF2-40B4-BE49-F238E27FC236}">
                <a16:creationId xmlns:a16="http://schemas.microsoft.com/office/drawing/2014/main" id="{86F86731-774C-444D-8049-F0C32A60CA8A}"/>
              </a:ext>
            </a:extLst>
          </p:cNvPr>
          <p:cNvSpPr txBox="1">
            <a:spLocks noGrp="1"/>
          </p:cNvSpPr>
          <p:nvPr>
            <p:ph type="title"/>
          </p:nvPr>
        </p:nvSpPr>
        <p:spPr>
          <a:xfrm>
            <a:off x="923925" y="2932474"/>
            <a:ext cx="11596688" cy="1697901"/>
          </a:xfrm>
          <a:prstGeom prst="rect">
            <a:avLst/>
          </a:prstGeom>
        </p:spPr>
        <p:txBody>
          <a:bodyPr vert="horz" wrap="square" lIns="0" tIns="12700" rIns="0" bIns="0" rtlCol="0">
            <a:spAutoFit/>
          </a:bodyPr>
          <a:lstStyle/>
          <a:p>
            <a:pPr marL="12700" algn="ctr">
              <a:spcBef>
                <a:spcPts val="100"/>
              </a:spcBef>
            </a:pPr>
            <a:r>
              <a:rPr lang="es-ES" sz="6000" b="0" spc="-10" dirty="0">
                <a:solidFill>
                  <a:srgbClr val="43A4DD"/>
                </a:solidFill>
                <a:latin typeface="Bebas Neue" panose="020B0606020202050201" pitchFamily="34" charset="0"/>
              </a:rPr>
              <a:t>Soluciones galardonadas </a:t>
            </a:r>
            <a:r>
              <a:rPr lang="es-ES" sz="6000" b="0" spc="-10" dirty="0">
                <a:latin typeface="Bebas Neue" panose="020B0606020202050201" pitchFamily="34" charset="0"/>
              </a:rPr>
              <a:t>de informática forense digital y respuesta a incidentes</a:t>
            </a:r>
            <a:endParaRPr lang="en-GB" sz="6000" b="0" spc="-40" noProof="0" dirty="0">
              <a:latin typeface="Bebas Neue" panose="020B0606020202050201" pitchFamily="34" charset="0"/>
            </a:endParaRPr>
          </a:p>
        </p:txBody>
      </p:sp>
    </p:spTree>
    <p:extLst>
      <p:ext uri="{BB962C8B-B14F-4D97-AF65-F5344CB8AC3E}">
        <p14:creationId xmlns:p14="http://schemas.microsoft.com/office/powerpoint/2010/main" val="23434434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82A64684-A319-0DB6-63CA-71D22658205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922401" y="6067425"/>
            <a:ext cx="781068" cy="762635"/>
          </a:xfrm>
          <a:prstGeom prst="rect">
            <a:avLst/>
          </a:prstGeom>
        </p:spPr>
      </p:pic>
      <p:sp>
        <p:nvSpPr>
          <p:cNvPr id="16" name="Content Placeholder 8">
            <a:extLst>
              <a:ext uri="{FF2B5EF4-FFF2-40B4-BE49-F238E27FC236}">
                <a16:creationId xmlns:a16="http://schemas.microsoft.com/office/drawing/2014/main" id="{4249DC9E-2BCF-ED30-6F02-E9A59A2AE6DD}"/>
              </a:ext>
            </a:extLst>
          </p:cNvPr>
          <p:cNvSpPr>
            <a:spLocks noGrp="1"/>
          </p:cNvSpPr>
          <p:nvPr>
            <p:ph idx="1"/>
          </p:nvPr>
        </p:nvSpPr>
        <p:spPr>
          <a:xfrm>
            <a:off x="865752" y="1713100"/>
            <a:ext cx="6407944" cy="4325938"/>
          </a:xfrm>
        </p:spPr>
        <p:txBody>
          <a:bodyPr numCol="1">
            <a:noAutofit/>
          </a:bodyPr>
          <a:lstStyle/>
          <a:p>
            <a:pPr marL="0" indent="0">
              <a:spcBef>
                <a:spcPts val="100"/>
              </a:spcBef>
              <a:spcAft>
                <a:spcPts val="600"/>
              </a:spcAft>
              <a:buClr>
                <a:srgbClr val="000619"/>
              </a:buClr>
              <a:buNone/>
            </a:pPr>
            <a:r>
              <a:rPr lang="es-ES" sz="1500" spc="-5" dirty="0">
                <a:solidFill>
                  <a:srgbClr val="27AAE1"/>
                </a:solidFill>
                <a:latin typeface="Open Sans" panose="020B0606030504020204" pitchFamily="34" charset="0"/>
                <a:ea typeface="Open Sans" panose="020B0606030504020204" pitchFamily="34" charset="0"/>
                <a:cs typeface="Open Sans" panose="020B0606030504020204" pitchFamily="34" charset="0"/>
              </a:rPr>
              <a:t>LA HERRAMIENTA DE ADQUISICIÓN FORENSE MÁS RÁPIDA DEL MUNDO</a:t>
            </a:r>
            <a:endParaRPr lang="en-GB" sz="1500" spc="-5" noProof="0" dirty="0">
              <a:solidFill>
                <a:srgbClr val="27AAE1"/>
              </a:solidFill>
              <a:latin typeface="Open Sans" panose="020B0606030504020204" pitchFamily="34" charset="0"/>
              <a:ea typeface="Open Sans" panose="020B0606030504020204" pitchFamily="34" charset="0"/>
              <a:cs typeface="Open Sans" panose="020B0606030504020204" pitchFamily="34" charset="0"/>
            </a:endParaRPr>
          </a:p>
          <a:p>
            <a:pPr marL="0" indent="0">
              <a:lnSpc>
                <a:spcPct val="140000"/>
              </a:lnSpc>
              <a:spcBef>
                <a:spcPts val="0"/>
              </a:spcBef>
              <a:buNone/>
            </a:pPr>
            <a:r>
              <a:rPr lang="es-ES" sz="1000" dirty="0">
                <a:latin typeface="Open Sans" panose="020B0606030504020204" pitchFamily="34" charset="0"/>
                <a:ea typeface="Open Sans" panose="020B0606030504020204" pitchFamily="34" charset="0"/>
                <a:cs typeface="Open Sans" panose="020B0606030504020204" pitchFamily="34" charset="0"/>
              </a:rPr>
              <a:t>Ofreciendo velocidades de adquisición forense hasta 8 veces más rápidas que el promedio de la industria y la capacidad de poner a usuarios no técnicos plenamente operativos con una sesión de formación de 30 minutos, nuestra herramienta </a:t>
            </a:r>
            <a:r>
              <a:rPr lang="es-ES" sz="1000" dirty="0" err="1">
                <a:latin typeface="Open Sans" panose="020B0606030504020204" pitchFamily="34" charset="0"/>
                <a:ea typeface="Open Sans" panose="020B0606030504020204" pitchFamily="34" charset="0"/>
                <a:cs typeface="Open Sans" panose="020B0606030504020204" pitchFamily="34" charset="0"/>
              </a:rPr>
              <a:t>Ballistic</a:t>
            </a:r>
            <a:r>
              <a:rPr lang="es-ES" sz="1000" dirty="0">
                <a:latin typeface="Open Sans" panose="020B0606030504020204" pitchFamily="34" charset="0"/>
                <a:ea typeface="Open Sans" panose="020B0606030504020204" pitchFamily="34" charset="0"/>
                <a:cs typeface="Open Sans" panose="020B0606030504020204" pitchFamily="34" charset="0"/>
              </a:rPr>
              <a:t> </a:t>
            </a:r>
            <a:r>
              <a:rPr lang="es-ES" sz="1000" dirty="0" err="1">
                <a:latin typeface="Open Sans" panose="020B0606030504020204" pitchFamily="34" charset="0"/>
                <a:ea typeface="Open Sans" panose="020B0606030504020204" pitchFamily="34" charset="0"/>
                <a:cs typeface="Open Sans" panose="020B0606030504020204" pitchFamily="34" charset="0"/>
              </a:rPr>
              <a:t>Imager</a:t>
            </a:r>
            <a:r>
              <a:rPr lang="es-ES" sz="1000" dirty="0">
                <a:latin typeface="Open Sans" panose="020B0606030504020204" pitchFamily="34" charset="0"/>
                <a:ea typeface="Open Sans" panose="020B0606030504020204" pitchFamily="34" charset="0"/>
                <a:cs typeface="Open Sans" panose="020B0606030504020204" pitchFamily="34" charset="0"/>
              </a:rPr>
              <a:t>, patentada a nivel mundial, se ha convertido en la opción de confianza para crear imágenes físicas rápidamente.</a:t>
            </a:r>
          </a:p>
          <a:p>
            <a:pPr marL="0" indent="0">
              <a:lnSpc>
                <a:spcPct val="140000"/>
              </a:lnSpc>
              <a:spcBef>
                <a:spcPts val="0"/>
              </a:spcBef>
              <a:buNone/>
            </a:pPr>
            <a:endParaRPr lang="es-ES" sz="1000" dirty="0">
              <a:latin typeface="Open Sans" panose="020B0606030504020204" pitchFamily="34" charset="0"/>
              <a:ea typeface="Open Sans" panose="020B0606030504020204" pitchFamily="34" charset="0"/>
              <a:cs typeface="Open Sans" panose="020B0606030504020204" pitchFamily="34" charset="0"/>
            </a:endParaRPr>
          </a:p>
          <a:p>
            <a:pPr>
              <a:lnSpc>
                <a:spcPct val="140000"/>
              </a:lnSpc>
              <a:spcBef>
                <a:spcPts val="0"/>
              </a:spcBef>
            </a:pPr>
            <a:r>
              <a:rPr lang="es-ES" sz="1000" dirty="0">
                <a:latin typeface="Open Sans" panose="020B0606030504020204" pitchFamily="34" charset="0"/>
                <a:ea typeface="Open Sans" panose="020B0606030504020204" pitchFamily="34" charset="0"/>
                <a:cs typeface="Open Sans" panose="020B0606030504020204" pitchFamily="34" charset="0"/>
              </a:rPr>
              <a:t>Asegure datos forenses de discos duros en cuestión de minutos</a:t>
            </a:r>
          </a:p>
          <a:p>
            <a:pPr>
              <a:lnSpc>
                <a:spcPct val="140000"/>
              </a:lnSpc>
              <a:spcBef>
                <a:spcPts val="0"/>
              </a:spcBef>
            </a:pPr>
            <a:r>
              <a:rPr lang="es-ES" sz="1000" dirty="0">
                <a:latin typeface="Open Sans" panose="020B0606030504020204" pitchFamily="34" charset="0"/>
                <a:ea typeface="Open Sans" panose="020B0606030504020204" pitchFamily="34" charset="0"/>
                <a:cs typeface="Open Sans" panose="020B0606030504020204" pitchFamily="34" charset="0"/>
              </a:rPr>
              <a:t>Despliegue en ordenadores y portátiles con Windows, Mac o Linux</a:t>
            </a:r>
          </a:p>
          <a:p>
            <a:pPr>
              <a:lnSpc>
                <a:spcPct val="140000"/>
              </a:lnSpc>
              <a:spcBef>
                <a:spcPts val="0"/>
              </a:spcBef>
            </a:pPr>
            <a:r>
              <a:rPr lang="es-ES" sz="1000" dirty="0">
                <a:latin typeface="Open Sans" panose="020B0606030504020204" pitchFamily="34" charset="0"/>
                <a:ea typeface="Open Sans" panose="020B0606030504020204" pitchFamily="34" charset="0"/>
                <a:cs typeface="Open Sans" panose="020B0606030504020204" pitchFamily="34" charset="0"/>
              </a:rPr>
              <a:t>Asegure rápidamente datos de servidores</a:t>
            </a:r>
          </a:p>
          <a:p>
            <a:pPr>
              <a:lnSpc>
                <a:spcPct val="140000"/>
              </a:lnSpc>
              <a:spcBef>
                <a:spcPts val="0"/>
              </a:spcBef>
            </a:pPr>
            <a:r>
              <a:rPr lang="es-ES" sz="1000" dirty="0">
                <a:latin typeface="Open Sans" panose="020B0606030504020204" pitchFamily="34" charset="0"/>
                <a:ea typeface="Open Sans" panose="020B0606030504020204" pitchFamily="34" charset="0"/>
                <a:cs typeface="Open Sans" panose="020B0606030504020204" pitchFamily="34" charset="0"/>
              </a:rPr>
              <a:t>Logre velocidades de captura de datos extremadamente rápidas dividiendo el proceso de adquisición mediante múltiples colectores y utilizando todos los puertos disponibles</a:t>
            </a:r>
          </a:p>
          <a:p>
            <a:pPr>
              <a:lnSpc>
                <a:spcPct val="140000"/>
              </a:lnSpc>
              <a:spcBef>
                <a:spcPts val="0"/>
              </a:spcBef>
            </a:pPr>
            <a:r>
              <a:rPr lang="es-ES" sz="1000" dirty="0">
                <a:latin typeface="Open Sans" panose="020B0606030504020204" pitchFamily="34" charset="0"/>
                <a:ea typeface="Open Sans" panose="020B0606030504020204" pitchFamily="34" charset="0"/>
                <a:cs typeface="Open Sans" panose="020B0606030504020204" pitchFamily="34" charset="0"/>
              </a:rPr>
              <a:t>Extraiga datos en entornos en vivo o de arranque (</a:t>
            </a:r>
            <a:r>
              <a:rPr lang="es-ES" sz="1000" dirty="0" err="1">
                <a:latin typeface="Open Sans" panose="020B0606030504020204" pitchFamily="34" charset="0"/>
                <a:ea typeface="Open Sans" panose="020B0606030504020204" pitchFamily="34" charset="0"/>
                <a:cs typeface="Open Sans" panose="020B0606030504020204" pitchFamily="34" charset="0"/>
              </a:rPr>
              <a:t>boot</a:t>
            </a:r>
            <a:r>
              <a:rPr lang="es-ES" sz="1000" dirty="0">
                <a:latin typeface="Open Sans" panose="020B0606030504020204" pitchFamily="34" charset="0"/>
                <a:ea typeface="Open Sans" panose="020B0606030504020204" pitchFamily="34" charset="0"/>
                <a:cs typeface="Open Sans" panose="020B0606030504020204" pitchFamily="34" charset="0"/>
              </a:rPr>
              <a:t>)</a:t>
            </a:r>
          </a:p>
          <a:p>
            <a:pPr>
              <a:lnSpc>
                <a:spcPct val="140000"/>
              </a:lnSpc>
              <a:spcBef>
                <a:spcPts val="0"/>
              </a:spcBef>
            </a:pPr>
            <a:r>
              <a:rPr lang="es-ES" sz="1000" dirty="0">
                <a:latin typeface="Open Sans" panose="020B0606030504020204" pitchFamily="34" charset="0"/>
                <a:ea typeface="Open Sans" panose="020B0606030504020204" pitchFamily="34" charset="0"/>
                <a:cs typeface="Open Sans" panose="020B0606030504020204" pitchFamily="34" charset="0"/>
              </a:rPr>
              <a:t>Validación mediante MD5, SHA1 y SHA256</a:t>
            </a:r>
          </a:p>
          <a:p>
            <a:pPr>
              <a:lnSpc>
                <a:spcPct val="140000"/>
              </a:lnSpc>
              <a:spcBef>
                <a:spcPts val="0"/>
              </a:spcBef>
            </a:pPr>
            <a:r>
              <a:rPr lang="es-ES" sz="1000" dirty="0">
                <a:latin typeface="Open Sans" panose="020B0606030504020204" pitchFamily="34" charset="0"/>
                <a:ea typeface="Open Sans" panose="020B0606030504020204" pitchFamily="34" charset="0"/>
                <a:cs typeface="Open Sans" panose="020B0606030504020204" pitchFamily="34" charset="0"/>
              </a:rPr>
              <a:t>Detenga las extracciones antes de su finalización sin perder datos</a:t>
            </a:r>
          </a:p>
          <a:p>
            <a:pPr>
              <a:lnSpc>
                <a:spcPct val="140000"/>
              </a:lnSpc>
              <a:spcBef>
                <a:spcPts val="0"/>
              </a:spcBef>
            </a:pPr>
            <a:r>
              <a:rPr lang="es-ES" sz="1000" dirty="0">
                <a:latin typeface="Open Sans" panose="020B0606030504020204" pitchFamily="34" charset="0"/>
                <a:ea typeface="Open Sans" panose="020B0606030504020204" pitchFamily="34" charset="0"/>
                <a:cs typeface="Open Sans" panose="020B0606030504020204" pitchFamily="34" charset="0"/>
              </a:rPr>
              <a:t>Recupere datos eliminados</a:t>
            </a:r>
          </a:p>
          <a:p>
            <a:pPr>
              <a:lnSpc>
                <a:spcPct val="140000"/>
              </a:lnSpc>
              <a:spcBef>
                <a:spcPts val="0"/>
              </a:spcBef>
            </a:pPr>
            <a:r>
              <a:rPr lang="es-ES" sz="1000" dirty="0">
                <a:latin typeface="Open Sans" panose="020B0606030504020204" pitchFamily="34" charset="0"/>
                <a:ea typeface="Open Sans" panose="020B0606030504020204" pitchFamily="34" charset="0"/>
                <a:cs typeface="Open Sans" panose="020B0606030504020204" pitchFamily="34" charset="0"/>
              </a:rPr>
              <a:t>Despliegue sin retirar los discos duros de los dispositivos objetivo</a:t>
            </a:r>
          </a:p>
          <a:p>
            <a:pPr>
              <a:lnSpc>
                <a:spcPct val="140000"/>
              </a:lnSpc>
              <a:spcBef>
                <a:spcPts val="0"/>
              </a:spcBef>
            </a:pPr>
            <a:r>
              <a:rPr lang="es-ES" sz="1000" dirty="0">
                <a:latin typeface="Open Sans" panose="020B0606030504020204" pitchFamily="34" charset="0"/>
                <a:ea typeface="Open Sans" panose="020B0606030504020204" pitchFamily="34" charset="0"/>
                <a:cs typeface="Open Sans" panose="020B0606030504020204" pitchFamily="34" charset="0"/>
              </a:rPr>
              <a:t>Extraiga rápidamente datos de RAM para un análisis forense completo</a:t>
            </a:r>
          </a:p>
          <a:p>
            <a:pPr>
              <a:lnSpc>
                <a:spcPct val="140000"/>
              </a:lnSpc>
              <a:spcBef>
                <a:spcPts val="0"/>
              </a:spcBef>
            </a:pPr>
            <a:r>
              <a:rPr lang="es-ES" sz="1000" dirty="0">
                <a:latin typeface="Open Sans" panose="020B0606030504020204" pitchFamily="34" charset="0"/>
                <a:ea typeface="Open Sans" panose="020B0606030504020204" pitchFamily="34" charset="0"/>
                <a:cs typeface="Open Sans" panose="020B0606030504020204" pitchFamily="34" charset="0"/>
              </a:rPr>
              <a:t>Presente los datos capturados como imágenes E01, DD o Ex01</a:t>
            </a:r>
          </a:p>
          <a:p>
            <a:pPr>
              <a:lnSpc>
                <a:spcPct val="140000"/>
              </a:lnSpc>
              <a:spcBef>
                <a:spcPts val="0"/>
              </a:spcBef>
            </a:pPr>
            <a:r>
              <a:rPr lang="es-ES" sz="1000" dirty="0">
                <a:latin typeface="Open Sans" panose="020B0606030504020204" pitchFamily="34" charset="0"/>
                <a:ea typeface="Open Sans" panose="020B0606030504020204" pitchFamily="34" charset="0"/>
                <a:cs typeface="Open Sans" panose="020B0606030504020204" pitchFamily="34" charset="0"/>
              </a:rPr>
              <a:t>Disfrute de mayor movilidad gracias a su diseño portátil y compacto</a:t>
            </a:r>
            <a:endParaRPr lang="en-GB" sz="1000" b="0" i="0" noProof="0" dirty="0">
              <a:effectLst/>
              <a:latin typeface="Open Sans" panose="020B0606030504020204" pitchFamily="34" charset="0"/>
              <a:ea typeface="Open Sans" panose="020B0606030504020204" pitchFamily="34" charset="0"/>
              <a:cs typeface="Open Sans" panose="020B0606030504020204" pitchFamily="34" charset="0"/>
            </a:endParaRPr>
          </a:p>
        </p:txBody>
      </p:sp>
      <p:pic>
        <p:nvPicPr>
          <p:cNvPr id="17" name="Picture 16">
            <a:extLst>
              <a:ext uri="{FF2B5EF4-FFF2-40B4-BE49-F238E27FC236}">
                <a16:creationId xmlns:a16="http://schemas.microsoft.com/office/drawing/2014/main" id="{62A430C8-2B50-EB73-D091-5711CD6C2E13}"/>
              </a:ext>
            </a:extLst>
          </p:cNvPr>
          <p:cNvPicPr>
            <a:picLocks noChangeAspect="1"/>
          </p:cNvPicPr>
          <p:nvPr/>
        </p:nvPicPr>
        <p:blipFill rotWithShape="1">
          <a:blip r:embed="rId5">
            <a:extLst>
              <a:ext uri="{28A0092B-C50C-407E-A947-70E740481C1C}">
                <a14:useLocalDpi xmlns:a14="http://schemas.microsoft.com/office/drawing/2010/main" val="0"/>
              </a:ext>
            </a:extLst>
          </a:blip>
          <a:srcRect t="13770" b="24288"/>
          <a:stretch>
            <a:fillRect/>
          </a:stretch>
        </p:blipFill>
        <p:spPr>
          <a:xfrm>
            <a:off x="7855748" y="2105026"/>
            <a:ext cx="4459786" cy="2743200"/>
          </a:xfrm>
          <a:prstGeom prst="rect">
            <a:avLst/>
          </a:prstGeom>
        </p:spPr>
      </p:pic>
      <p:sp>
        <p:nvSpPr>
          <p:cNvPr id="6" name="TextBox 5">
            <a:extLst>
              <a:ext uri="{FF2B5EF4-FFF2-40B4-BE49-F238E27FC236}">
                <a16:creationId xmlns:a16="http://schemas.microsoft.com/office/drawing/2014/main" id="{7D4FC952-352B-6CE9-FB7D-20EFAAC7733D}"/>
              </a:ext>
            </a:extLst>
          </p:cNvPr>
          <p:cNvSpPr txBox="1"/>
          <p:nvPr/>
        </p:nvSpPr>
        <p:spPr>
          <a:xfrm>
            <a:off x="8662739" y="5659993"/>
            <a:ext cx="3124200" cy="369332"/>
          </a:xfrm>
          <a:prstGeom prst="rect">
            <a:avLst/>
          </a:prstGeom>
          <a:noFill/>
        </p:spPr>
        <p:txBody>
          <a:bodyPr wrap="square">
            <a:spAutoFit/>
          </a:bodyPr>
          <a:lstStyle/>
          <a:p>
            <a:pPr algn="ctr">
              <a:spcBef>
                <a:spcPts val="100"/>
              </a:spcBef>
            </a:pPr>
            <a:r>
              <a:rPr lang="en-GB" spc="-5" dirty="0" err="1">
                <a:solidFill>
                  <a:schemeClr val="bg1"/>
                </a:solidFill>
                <a:latin typeface="Open Sans" panose="020B0606030504020204" pitchFamily="34" charset="0"/>
                <a:ea typeface="Open Sans" panose="020B0606030504020204" pitchFamily="34" charset="0"/>
                <a:cs typeface="Open Sans" panose="020B0606030504020204" pitchFamily="34" charset="0"/>
              </a:rPr>
              <a:t>Tecnología</a:t>
            </a:r>
            <a:r>
              <a:rPr lang="en-GB" spc="-5" dirty="0">
                <a:solidFill>
                  <a:schemeClr val="bg1"/>
                </a:solidFill>
                <a:latin typeface="Open Sans" panose="020B0606030504020204" pitchFamily="34" charset="0"/>
                <a:ea typeface="Open Sans" panose="020B0606030504020204" pitchFamily="34" charset="0"/>
                <a:cs typeface="Open Sans" panose="020B0606030504020204" pitchFamily="34" charset="0"/>
              </a:rPr>
              <a:t> </a:t>
            </a:r>
            <a:r>
              <a:rPr lang="en-GB" spc="-5" dirty="0" err="1">
                <a:solidFill>
                  <a:schemeClr val="bg1"/>
                </a:solidFill>
                <a:latin typeface="Open Sans" panose="020B0606030504020204" pitchFamily="34" charset="0"/>
                <a:ea typeface="Open Sans" panose="020B0606030504020204" pitchFamily="34" charset="0"/>
                <a:cs typeface="Open Sans" panose="020B0606030504020204" pitchFamily="34" charset="0"/>
              </a:rPr>
              <a:t>patentada</a:t>
            </a:r>
            <a:endParaRPr lang="en-GB" sz="1800" spc="-5" noProof="0"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sp>
        <p:nvSpPr>
          <p:cNvPr id="2" name="TextBox 1">
            <a:extLst>
              <a:ext uri="{FF2B5EF4-FFF2-40B4-BE49-F238E27FC236}">
                <a16:creationId xmlns:a16="http://schemas.microsoft.com/office/drawing/2014/main" id="{46E9CDC8-62C0-CCDA-7647-7C442491FF2A}"/>
              </a:ext>
            </a:extLst>
          </p:cNvPr>
          <p:cNvSpPr txBox="1"/>
          <p:nvPr/>
        </p:nvSpPr>
        <p:spPr>
          <a:xfrm>
            <a:off x="8775233" y="6219825"/>
            <a:ext cx="4459787" cy="523220"/>
          </a:xfrm>
          <a:prstGeom prst="rect">
            <a:avLst/>
          </a:prstGeom>
          <a:noFill/>
        </p:spPr>
        <p:txBody>
          <a:bodyPr wrap="square">
            <a:spAutoFit/>
          </a:bodyPr>
          <a:lstStyle/>
          <a:p>
            <a:r>
              <a:rPr lang="es-ES" sz="1400" dirty="0">
                <a:solidFill>
                  <a:srgbClr val="43A4DD"/>
                </a:solidFill>
                <a:latin typeface="Open Sans" panose="020B0606030504020204" pitchFamily="34" charset="0"/>
              </a:rPr>
              <a:t>FINALISTA – PREMIO SC A LA MEJOR SOLUCIÓN DE INFORMÁTICA FORENSE</a:t>
            </a:r>
            <a:endParaRPr lang="en-GB" sz="1400" noProof="0" dirty="0">
              <a:solidFill>
                <a:srgbClr val="43A4DD"/>
              </a:solidFill>
            </a:endParaRPr>
          </a:p>
        </p:txBody>
      </p:sp>
      <p:pic>
        <p:nvPicPr>
          <p:cNvPr id="7" name="Picture 6">
            <a:extLst>
              <a:ext uri="{FF2B5EF4-FFF2-40B4-BE49-F238E27FC236}">
                <a16:creationId xmlns:a16="http://schemas.microsoft.com/office/drawing/2014/main" id="{20297F8D-B849-5662-C3EE-98C64997F158}"/>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80000" y="360000"/>
            <a:ext cx="7086600" cy="1202191"/>
          </a:xfrm>
          <a:prstGeom prst="rect">
            <a:avLst/>
          </a:prstGeom>
        </p:spPr>
      </p:pic>
      <p:sp>
        <p:nvSpPr>
          <p:cNvPr id="4" name="TextBox 3">
            <a:extLst>
              <a:ext uri="{FF2B5EF4-FFF2-40B4-BE49-F238E27FC236}">
                <a16:creationId xmlns:a16="http://schemas.microsoft.com/office/drawing/2014/main" id="{E04481B3-CD65-716B-ED29-DA2D74FCA0CA}"/>
              </a:ext>
            </a:extLst>
          </p:cNvPr>
          <p:cNvSpPr txBox="1"/>
          <p:nvPr/>
        </p:nvSpPr>
        <p:spPr>
          <a:xfrm>
            <a:off x="7756169" y="1704915"/>
            <a:ext cx="5138300" cy="400110"/>
          </a:xfrm>
          <a:prstGeom prst="rect">
            <a:avLst/>
          </a:prstGeom>
          <a:noFill/>
        </p:spPr>
        <p:txBody>
          <a:bodyPr wrap="square">
            <a:spAutoFit/>
          </a:bodyPr>
          <a:lstStyle/>
          <a:p>
            <a:pPr algn="ctr"/>
            <a:r>
              <a:rPr lang="es-ES" sz="2000" dirty="0">
                <a:solidFill>
                  <a:srgbClr val="43A4DD"/>
                </a:solidFill>
                <a:latin typeface="Open Sans" panose="020B0606030504020204" pitchFamily="34" charset="0"/>
              </a:rPr>
              <a:t>EXTRAIGA 1 TB EN MENOS DE 5 MINUTOS</a:t>
            </a:r>
            <a:endParaRPr lang="en-GB" sz="2000" noProof="0" dirty="0">
              <a:solidFill>
                <a:srgbClr val="43A4DD"/>
              </a:solidFill>
            </a:endParaRPr>
          </a:p>
        </p:txBody>
      </p:sp>
      <p:sp>
        <p:nvSpPr>
          <p:cNvPr id="5" name="TextBox 4">
            <a:extLst>
              <a:ext uri="{FF2B5EF4-FFF2-40B4-BE49-F238E27FC236}">
                <a16:creationId xmlns:a16="http://schemas.microsoft.com/office/drawing/2014/main" id="{95AB1FC1-D278-F03A-0371-178A696E91DB}"/>
              </a:ext>
            </a:extLst>
          </p:cNvPr>
          <p:cNvSpPr txBox="1"/>
          <p:nvPr/>
        </p:nvSpPr>
        <p:spPr>
          <a:xfrm>
            <a:off x="6860234" y="4908542"/>
            <a:ext cx="6729210" cy="461665"/>
          </a:xfrm>
          <a:prstGeom prst="rect">
            <a:avLst/>
          </a:prstGeom>
          <a:noFill/>
        </p:spPr>
        <p:txBody>
          <a:bodyPr wrap="square">
            <a:spAutoFit/>
          </a:bodyPr>
          <a:lstStyle/>
          <a:p>
            <a:pPr algn="ctr"/>
            <a:r>
              <a:rPr lang="en-GB" sz="1200" b="1" dirty="0" err="1">
                <a:solidFill>
                  <a:schemeClr val="bg1"/>
                </a:solidFill>
                <a:latin typeface="Open Sans" panose="020B0606030504020204" pitchFamily="34" charset="0"/>
                <a:ea typeface="Open Sans" panose="020B0606030504020204" pitchFamily="34" charset="0"/>
                <a:cs typeface="Open Sans" panose="020B0606030504020204" pitchFamily="34" charset="0"/>
              </a:rPr>
              <a:t>Múltiples</a:t>
            </a:r>
            <a:r>
              <a:rPr lang="en-GB" sz="1200" b="1" dirty="0">
                <a:solidFill>
                  <a:schemeClr val="bg1"/>
                </a:solidFill>
                <a:latin typeface="Open Sans" panose="020B0606030504020204" pitchFamily="34" charset="0"/>
                <a:ea typeface="Open Sans" panose="020B0606030504020204" pitchFamily="34" charset="0"/>
                <a:cs typeface="Open Sans" panose="020B0606030504020204" pitchFamily="34" charset="0"/>
              </a:rPr>
              <a:t> </a:t>
            </a:r>
            <a:r>
              <a:rPr lang="en-GB" sz="1200" b="1" dirty="0" err="1">
                <a:solidFill>
                  <a:schemeClr val="bg1"/>
                </a:solidFill>
                <a:latin typeface="Open Sans" panose="020B0606030504020204" pitchFamily="34" charset="0"/>
                <a:ea typeface="Open Sans" panose="020B0606030504020204" pitchFamily="34" charset="0"/>
                <a:cs typeface="Open Sans" panose="020B0606030504020204" pitchFamily="34" charset="0"/>
              </a:rPr>
              <a:t>colectores</a:t>
            </a:r>
            <a:r>
              <a:rPr lang="en-GB" sz="1200" b="1" dirty="0">
                <a:solidFill>
                  <a:schemeClr val="bg1"/>
                </a:solidFill>
                <a:latin typeface="Open Sans" panose="020B0606030504020204" pitchFamily="34" charset="0"/>
                <a:ea typeface="Open Sans" panose="020B0606030504020204" pitchFamily="34" charset="0"/>
                <a:cs typeface="Open Sans" panose="020B0606030504020204" pitchFamily="34" charset="0"/>
              </a:rPr>
              <a:t> para </a:t>
            </a:r>
            <a:r>
              <a:rPr lang="en-GB" sz="1200" b="1" dirty="0" err="1">
                <a:solidFill>
                  <a:schemeClr val="bg1"/>
                </a:solidFill>
                <a:latin typeface="Open Sans" panose="020B0606030504020204" pitchFamily="34" charset="0"/>
                <a:ea typeface="Open Sans" panose="020B0606030504020204" pitchFamily="34" charset="0"/>
                <a:cs typeface="Open Sans" panose="020B0606030504020204" pitchFamily="34" charset="0"/>
              </a:rPr>
              <a:t>velocidades</a:t>
            </a:r>
            <a:r>
              <a:rPr lang="en-GB" sz="1200" b="1" dirty="0">
                <a:solidFill>
                  <a:schemeClr val="bg1"/>
                </a:solidFill>
                <a:latin typeface="Open Sans" panose="020B0606030504020204" pitchFamily="34" charset="0"/>
                <a:ea typeface="Open Sans" panose="020B0606030504020204" pitchFamily="34" charset="0"/>
                <a:cs typeface="Open Sans" panose="020B0606030504020204" pitchFamily="34" charset="0"/>
              </a:rPr>
              <a:t> de </a:t>
            </a:r>
            <a:r>
              <a:rPr lang="en-GB" sz="1200" b="1" dirty="0" err="1">
                <a:solidFill>
                  <a:schemeClr val="bg1"/>
                </a:solidFill>
                <a:latin typeface="Open Sans" panose="020B0606030504020204" pitchFamily="34" charset="0"/>
                <a:ea typeface="Open Sans" panose="020B0606030504020204" pitchFamily="34" charset="0"/>
                <a:cs typeface="Open Sans" panose="020B0606030504020204" pitchFamily="34" charset="0"/>
              </a:rPr>
              <a:t>transferencia</a:t>
            </a:r>
            <a:r>
              <a:rPr lang="en-GB" sz="1200" b="1" dirty="0">
                <a:solidFill>
                  <a:schemeClr val="bg1"/>
                </a:solidFill>
                <a:latin typeface="Open Sans" panose="020B0606030504020204" pitchFamily="34" charset="0"/>
                <a:ea typeface="Open Sans" panose="020B0606030504020204" pitchFamily="34" charset="0"/>
                <a:cs typeface="Open Sans" panose="020B0606030504020204" pitchFamily="34" charset="0"/>
              </a:rPr>
              <a:t> </a:t>
            </a:r>
            <a:r>
              <a:rPr lang="en-GB" sz="1200" b="1" dirty="0" err="1">
                <a:solidFill>
                  <a:schemeClr val="bg1"/>
                </a:solidFill>
                <a:latin typeface="Open Sans" panose="020B0606030504020204" pitchFamily="34" charset="0"/>
                <a:ea typeface="Open Sans" panose="020B0606030504020204" pitchFamily="34" charset="0"/>
                <a:cs typeface="Open Sans" panose="020B0606030504020204" pitchFamily="34" charset="0"/>
              </a:rPr>
              <a:t>inigualables</a:t>
            </a:r>
            <a:endParaRPr lang="en-GB" sz="1200" b="1"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a:p>
            <a:pPr algn="ctr"/>
            <a:r>
              <a:rPr lang="en-GB" sz="1200" b="1" dirty="0">
                <a:solidFill>
                  <a:schemeClr val="bg1"/>
                </a:solidFill>
                <a:latin typeface="Open Sans" panose="020B0606030504020204" pitchFamily="34" charset="0"/>
                <a:ea typeface="Open Sans" panose="020B0606030504020204" pitchFamily="34" charset="0"/>
                <a:cs typeface="Open Sans" panose="020B0606030504020204" pitchFamily="34" charset="0"/>
              </a:rPr>
              <a:t>(</a:t>
            </a:r>
            <a:r>
              <a:rPr lang="en-GB" sz="1200" b="1" dirty="0" err="1">
                <a:solidFill>
                  <a:schemeClr val="bg1"/>
                </a:solidFill>
                <a:latin typeface="Open Sans" panose="020B0606030504020204" pitchFamily="34" charset="0"/>
                <a:ea typeface="Open Sans" panose="020B0606030504020204" pitchFamily="34" charset="0"/>
                <a:cs typeface="Open Sans" panose="020B0606030504020204" pitchFamily="34" charset="0"/>
              </a:rPr>
              <a:t>limitadas</a:t>
            </a:r>
            <a:r>
              <a:rPr lang="en-GB" sz="1200" b="1" dirty="0">
                <a:solidFill>
                  <a:schemeClr val="bg1"/>
                </a:solidFill>
                <a:latin typeface="Open Sans" panose="020B0606030504020204" pitchFamily="34" charset="0"/>
                <a:ea typeface="Open Sans" panose="020B0606030504020204" pitchFamily="34" charset="0"/>
                <a:cs typeface="Open Sans" panose="020B0606030504020204" pitchFamily="34" charset="0"/>
              </a:rPr>
              <a:t> </a:t>
            </a:r>
            <a:r>
              <a:rPr lang="en-GB" sz="1200" b="1" dirty="0" err="1">
                <a:solidFill>
                  <a:schemeClr val="bg1"/>
                </a:solidFill>
                <a:latin typeface="Open Sans" panose="020B0606030504020204" pitchFamily="34" charset="0"/>
                <a:ea typeface="Open Sans" panose="020B0606030504020204" pitchFamily="34" charset="0"/>
                <a:cs typeface="Open Sans" panose="020B0606030504020204" pitchFamily="34" charset="0"/>
              </a:rPr>
              <a:t>únicamente</a:t>
            </a:r>
            <a:r>
              <a:rPr lang="en-GB" sz="1200" b="1" dirty="0">
                <a:solidFill>
                  <a:schemeClr val="bg1"/>
                </a:solidFill>
                <a:latin typeface="Open Sans" panose="020B0606030504020204" pitchFamily="34" charset="0"/>
                <a:ea typeface="Open Sans" panose="020B0606030504020204" pitchFamily="34" charset="0"/>
                <a:cs typeface="Open Sans" panose="020B0606030504020204" pitchFamily="34" charset="0"/>
              </a:rPr>
              <a:t> </a:t>
            </a:r>
            <a:r>
              <a:rPr lang="en-GB" sz="1200" b="1" dirty="0" err="1">
                <a:solidFill>
                  <a:schemeClr val="bg1"/>
                </a:solidFill>
                <a:latin typeface="Open Sans" panose="020B0606030504020204" pitchFamily="34" charset="0"/>
                <a:ea typeface="Open Sans" panose="020B0606030504020204" pitchFamily="34" charset="0"/>
                <a:cs typeface="Open Sans" panose="020B0606030504020204" pitchFamily="34" charset="0"/>
              </a:rPr>
              <a:t>por</a:t>
            </a:r>
            <a:r>
              <a:rPr lang="en-GB" sz="1200" b="1" dirty="0">
                <a:solidFill>
                  <a:schemeClr val="bg1"/>
                </a:solidFill>
                <a:latin typeface="Open Sans" panose="020B0606030504020204" pitchFamily="34" charset="0"/>
                <a:ea typeface="Open Sans" panose="020B0606030504020204" pitchFamily="34" charset="0"/>
                <a:cs typeface="Open Sans" panose="020B0606030504020204" pitchFamily="34" charset="0"/>
              </a:rPr>
              <a:t> </a:t>
            </a:r>
            <a:r>
              <a:rPr lang="en-GB" sz="1200" b="1" dirty="0" err="1">
                <a:solidFill>
                  <a:schemeClr val="bg1"/>
                </a:solidFill>
                <a:latin typeface="Open Sans" panose="020B0606030504020204" pitchFamily="34" charset="0"/>
                <a:ea typeface="Open Sans" panose="020B0606030504020204" pitchFamily="34" charset="0"/>
                <a:cs typeface="Open Sans" panose="020B0606030504020204" pitchFamily="34" charset="0"/>
              </a:rPr>
              <a:t>el</a:t>
            </a:r>
            <a:r>
              <a:rPr lang="en-GB" sz="1200" b="1" dirty="0">
                <a:solidFill>
                  <a:schemeClr val="bg1"/>
                </a:solidFill>
                <a:latin typeface="Open Sans" panose="020B0606030504020204" pitchFamily="34" charset="0"/>
                <a:ea typeface="Open Sans" panose="020B0606030504020204" pitchFamily="34" charset="0"/>
                <a:cs typeface="Open Sans" panose="020B0606030504020204" pitchFamily="34" charset="0"/>
              </a:rPr>
              <a:t> </a:t>
            </a:r>
            <a:r>
              <a:rPr lang="en-GB" sz="1200" b="1" dirty="0" err="1">
                <a:solidFill>
                  <a:schemeClr val="bg1"/>
                </a:solidFill>
                <a:latin typeface="Open Sans" panose="020B0606030504020204" pitchFamily="34" charset="0"/>
                <a:ea typeface="Open Sans" panose="020B0606030504020204" pitchFamily="34" charset="0"/>
                <a:cs typeface="Open Sans" panose="020B0606030504020204" pitchFamily="34" charset="0"/>
              </a:rPr>
              <a:t>número</a:t>
            </a:r>
            <a:r>
              <a:rPr lang="en-GB" sz="1200" b="1" dirty="0">
                <a:solidFill>
                  <a:schemeClr val="bg1"/>
                </a:solidFill>
                <a:latin typeface="Open Sans" panose="020B0606030504020204" pitchFamily="34" charset="0"/>
                <a:ea typeface="Open Sans" panose="020B0606030504020204" pitchFamily="34" charset="0"/>
                <a:cs typeface="Open Sans" panose="020B0606030504020204" pitchFamily="34" charset="0"/>
              </a:rPr>
              <a:t> de </a:t>
            </a:r>
            <a:r>
              <a:rPr lang="en-GB" sz="1200" b="1" dirty="0" err="1">
                <a:solidFill>
                  <a:schemeClr val="bg1"/>
                </a:solidFill>
                <a:latin typeface="Open Sans" panose="020B0606030504020204" pitchFamily="34" charset="0"/>
                <a:ea typeface="Open Sans" panose="020B0606030504020204" pitchFamily="34" charset="0"/>
                <a:cs typeface="Open Sans" panose="020B0606030504020204" pitchFamily="34" charset="0"/>
              </a:rPr>
              <a:t>puertos</a:t>
            </a:r>
            <a:r>
              <a:rPr lang="en-GB" sz="1200" b="1" dirty="0">
                <a:solidFill>
                  <a:schemeClr val="bg1"/>
                </a:solidFill>
                <a:latin typeface="Open Sans" panose="020B0606030504020204" pitchFamily="34" charset="0"/>
                <a:ea typeface="Open Sans" panose="020B0606030504020204" pitchFamily="34" charset="0"/>
                <a:cs typeface="Open Sans" panose="020B0606030504020204" pitchFamily="34" charset="0"/>
              </a:rPr>
              <a:t> </a:t>
            </a:r>
            <a:r>
              <a:rPr lang="en-GB" sz="1200" b="1" dirty="0" err="1">
                <a:solidFill>
                  <a:schemeClr val="bg1"/>
                </a:solidFill>
                <a:latin typeface="Open Sans" panose="020B0606030504020204" pitchFamily="34" charset="0"/>
                <a:ea typeface="Open Sans" panose="020B0606030504020204" pitchFamily="34" charset="0"/>
                <a:cs typeface="Open Sans" panose="020B0606030504020204" pitchFamily="34" charset="0"/>
              </a:rPr>
              <a:t>disponibles</a:t>
            </a:r>
            <a:r>
              <a:rPr lang="en-GB" sz="1200" b="1" dirty="0">
                <a:solidFill>
                  <a:schemeClr val="bg1"/>
                </a:solidFill>
                <a:latin typeface="Open Sans" panose="020B0606030504020204" pitchFamily="34" charset="0"/>
                <a:ea typeface="Open Sans" panose="020B0606030504020204" pitchFamily="34" charset="0"/>
                <a:cs typeface="Open Sans" panose="020B0606030504020204" pitchFamily="34" charset="0"/>
              </a:rPr>
              <a:t>)</a:t>
            </a:r>
          </a:p>
        </p:txBody>
      </p:sp>
    </p:spTree>
    <p:extLst>
      <p:ext uri="{BB962C8B-B14F-4D97-AF65-F5344CB8AC3E}">
        <p14:creationId xmlns:p14="http://schemas.microsoft.com/office/powerpoint/2010/main" val="1636697634"/>
      </p:ext>
    </p:extLst>
  </p:cSld>
  <p:clrMapOvr>
    <a:masterClrMapping/>
  </p:clrMapOvr>
  <p:transition>
    <p:fade/>
  </p:transition>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8EDDA17A-6373-01AF-9212-A27D6B69209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034374" y="5995405"/>
            <a:ext cx="728590" cy="811378"/>
          </a:xfrm>
          <a:prstGeom prst="rect">
            <a:avLst/>
          </a:prstGeom>
        </p:spPr>
      </p:pic>
      <p:pic>
        <p:nvPicPr>
          <p:cNvPr id="3" name="Picture 2">
            <a:extLst>
              <a:ext uri="{FF2B5EF4-FFF2-40B4-BE49-F238E27FC236}">
                <a16:creationId xmlns:a16="http://schemas.microsoft.com/office/drawing/2014/main" id="{99EF2A8C-5E87-CF14-388E-A29E59E21097}"/>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6367"/>
          <a:stretch/>
        </p:blipFill>
        <p:spPr>
          <a:xfrm>
            <a:off x="-26374" y="352425"/>
            <a:ext cx="6656392" cy="1206000"/>
          </a:xfrm>
          <a:prstGeom prst="rect">
            <a:avLst/>
          </a:prstGeom>
        </p:spPr>
      </p:pic>
      <p:sp>
        <p:nvSpPr>
          <p:cNvPr id="15" name="Content Placeholder 8">
            <a:extLst>
              <a:ext uri="{FF2B5EF4-FFF2-40B4-BE49-F238E27FC236}">
                <a16:creationId xmlns:a16="http://schemas.microsoft.com/office/drawing/2014/main" id="{D8EBD0C9-5549-8D0A-2E87-F3AB76681AC6}"/>
              </a:ext>
            </a:extLst>
          </p:cNvPr>
          <p:cNvSpPr>
            <a:spLocks noGrp="1"/>
          </p:cNvSpPr>
          <p:nvPr>
            <p:ph idx="1"/>
          </p:nvPr>
        </p:nvSpPr>
        <p:spPr>
          <a:xfrm>
            <a:off x="881999" y="1800000"/>
            <a:ext cx="6373670" cy="4325938"/>
          </a:xfrm>
        </p:spPr>
        <p:txBody>
          <a:bodyPr numCol="1">
            <a:noAutofit/>
          </a:bodyPr>
          <a:lstStyle/>
          <a:p>
            <a:pPr marL="0" indent="0">
              <a:spcBef>
                <a:spcPts val="100"/>
              </a:spcBef>
              <a:buNone/>
            </a:pPr>
            <a:r>
              <a:rPr lang="es-ES" sz="1500" spc="-5" dirty="0">
                <a:solidFill>
                  <a:srgbClr val="00B0F0"/>
                </a:solidFill>
                <a:latin typeface="Open Sans" panose="020B0606030504020204" pitchFamily="34" charset="0"/>
                <a:ea typeface="Open Sans" panose="020B0606030504020204" pitchFamily="34" charset="0"/>
                <a:cs typeface="Open Sans" panose="020B0606030504020204" pitchFamily="34" charset="0"/>
              </a:rPr>
              <a:t>INFORMÁTICA FORENSE DIGITAL RÁPIDA, EN CUALQUIER LUGAR</a:t>
            </a:r>
            <a:endParaRPr lang="en-GB" sz="1500" spc="-5" noProof="0" dirty="0">
              <a:solidFill>
                <a:srgbClr val="00B0F0"/>
              </a:solidFill>
              <a:latin typeface="Open Sans" panose="020B0606030504020204" pitchFamily="34" charset="0"/>
              <a:ea typeface="Open Sans" panose="020B0606030504020204" pitchFamily="34" charset="0"/>
              <a:cs typeface="Open Sans" panose="020B0606030504020204" pitchFamily="34" charset="0"/>
            </a:endParaRPr>
          </a:p>
          <a:p>
            <a:pPr marL="0" indent="0">
              <a:spcBef>
                <a:spcPts val="100"/>
              </a:spcBef>
              <a:buNone/>
            </a:pPr>
            <a:endParaRPr lang="en-GB" sz="1500" b="0" i="0" spc="-5" noProof="0" dirty="0">
              <a:solidFill>
                <a:srgbClr val="00B0F0"/>
              </a:solidFill>
              <a:effectLst/>
              <a:latin typeface="Open Sans" panose="020B0606030504020204" pitchFamily="34" charset="0"/>
              <a:ea typeface="Open Sans" panose="020B0606030504020204" pitchFamily="34" charset="0"/>
              <a:cs typeface="Open Sans" panose="020B0606030504020204" pitchFamily="34" charset="0"/>
            </a:endParaRPr>
          </a:p>
          <a:p>
            <a:pPr marL="0" indent="0">
              <a:lnSpc>
                <a:spcPct val="140000"/>
              </a:lnSpc>
              <a:spcBef>
                <a:spcPts val="0"/>
              </a:spcBef>
              <a:buNone/>
            </a:pPr>
            <a:r>
              <a:rPr lang="es-ES" sz="1000" dirty="0">
                <a:latin typeface="Open Sans" panose="020B0606030504020204" pitchFamily="34" charset="0"/>
                <a:ea typeface="Open Sans" panose="020B0606030504020204" pitchFamily="34" charset="0"/>
                <a:cs typeface="Open Sans" panose="020B0606030504020204" pitchFamily="34" charset="0"/>
              </a:rPr>
              <a:t>Field </a:t>
            </a:r>
            <a:r>
              <a:rPr lang="es-ES" sz="1000" dirty="0" err="1">
                <a:latin typeface="Open Sans" panose="020B0606030504020204" pitchFamily="34" charset="0"/>
                <a:ea typeface="Open Sans" panose="020B0606030504020204" pitchFamily="34" charset="0"/>
                <a:cs typeface="Open Sans" panose="020B0606030504020204" pitchFamily="34" charset="0"/>
              </a:rPr>
              <a:t>Triage</a:t>
            </a:r>
            <a:r>
              <a:rPr lang="es-ES" sz="1000" dirty="0">
                <a:latin typeface="Open Sans" panose="020B0606030504020204" pitchFamily="34" charset="0"/>
                <a:ea typeface="Open Sans" panose="020B0606030504020204" pitchFamily="34" charset="0"/>
                <a:cs typeface="Open Sans" panose="020B0606030504020204" pitchFamily="34" charset="0"/>
              </a:rPr>
              <a:t> es una solución altamente portátil, ideal para investigar datos en ordenadores, portátiles, servidores y medios extraíbles. Field </a:t>
            </a:r>
            <a:r>
              <a:rPr lang="es-ES" sz="1000" dirty="0" err="1">
                <a:latin typeface="Open Sans" panose="020B0606030504020204" pitchFamily="34" charset="0"/>
                <a:ea typeface="Open Sans" panose="020B0606030504020204" pitchFamily="34" charset="0"/>
                <a:cs typeface="Open Sans" panose="020B0606030504020204" pitchFamily="34" charset="0"/>
              </a:rPr>
              <a:t>Triage</a:t>
            </a:r>
            <a:r>
              <a:rPr lang="es-ES" sz="1000" dirty="0">
                <a:latin typeface="Open Sans" panose="020B0606030504020204" pitchFamily="34" charset="0"/>
                <a:ea typeface="Open Sans" panose="020B0606030504020204" pitchFamily="34" charset="0"/>
                <a:cs typeface="Open Sans" panose="020B0606030504020204" pitchFamily="34" charset="0"/>
              </a:rPr>
              <a:t> utiliza palabras clave y tecnología de coincidencia de hash para identificar rápidamente y alertar a los usuarios sobre datos relacionados con investigaciones, sin necesidad de ejecutar procesos de extracción y análisis que consumen mucho tiempo.</a:t>
            </a:r>
          </a:p>
          <a:p>
            <a:pPr marL="0" indent="0">
              <a:lnSpc>
                <a:spcPct val="140000"/>
              </a:lnSpc>
              <a:spcBef>
                <a:spcPts val="0"/>
              </a:spcBef>
              <a:buNone/>
            </a:pPr>
            <a:endParaRPr lang="es-ES" sz="1000" dirty="0">
              <a:latin typeface="Open Sans" panose="020B0606030504020204" pitchFamily="34" charset="0"/>
              <a:ea typeface="Open Sans" panose="020B0606030504020204" pitchFamily="34" charset="0"/>
              <a:cs typeface="Open Sans" panose="020B0606030504020204" pitchFamily="34" charset="0"/>
            </a:endParaRPr>
          </a:p>
          <a:p>
            <a:pPr marL="0" indent="0">
              <a:lnSpc>
                <a:spcPct val="140000"/>
              </a:lnSpc>
              <a:spcBef>
                <a:spcPts val="0"/>
              </a:spcBef>
              <a:buNone/>
            </a:pPr>
            <a:r>
              <a:rPr lang="es-ES" sz="1000" dirty="0">
                <a:latin typeface="Open Sans" panose="020B0606030504020204" pitchFamily="34" charset="0"/>
                <a:ea typeface="Open Sans" panose="020B0606030504020204" pitchFamily="34" charset="0"/>
                <a:cs typeface="Open Sans" panose="020B0606030504020204" pitchFamily="34" charset="0"/>
              </a:rPr>
              <a:t>Field </a:t>
            </a:r>
            <a:r>
              <a:rPr lang="es-ES" sz="1000" dirty="0" err="1">
                <a:latin typeface="Open Sans" panose="020B0606030504020204" pitchFamily="34" charset="0"/>
                <a:ea typeface="Open Sans" panose="020B0606030504020204" pitchFamily="34" charset="0"/>
                <a:cs typeface="Open Sans" panose="020B0606030504020204" pitchFamily="34" charset="0"/>
              </a:rPr>
              <a:t>Triage</a:t>
            </a:r>
            <a:r>
              <a:rPr lang="es-ES" sz="1000" dirty="0">
                <a:latin typeface="Open Sans" panose="020B0606030504020204" pitchFamily="34" charset="0"/>
                <a:ea typeface="Open Sans" panose="020B0606030504020204" pitchFamily="34" charset="0"/>
                <a:cs typeface="Open Sans" panose="020B0606030504020204" pitchFamily="34" charset="0"/>
              </a:rPr>
              <a:t> permite a los usuarios tomar decisiones rápidas, gracias a su sistema visual de alertas rojo-ámbar-verde patentado.</a:t>
            </a:r>
            <a:br>
              <a:rPr lang="en-GB" sz="1000" noProof="0" dirty="0">
                <a:effectLst/>
                <a:latin typeface="Open Sans" panose="020B0606030504020204" pitchFamily="34" charset="0"/>
                <a:ea typeface="Open Sans" panose="020B0606030504020204" pitchFamily="34" charset="0"/>
                <a:cs typeface="Open Sans" panose="020B0606030504020204" pitchFamily="34" charset="0"/>
              </a:rPr>
            </a:br>
            <a:endParaRPr lang="en-GB" sz="1000" noProof="0" dirty="0">
              <a:effectLst/>
              <a:latin typeface="Open Sans" panose="020B0606030504020204" pitchFamily="34" charset="0"/>
              <a:ea typeface="Open Sans" panose="020B0606030504020204" pitchFamily="34" charset="0"/>
              <a:cs typeface="Open Sans" panose="020B0606030504020204" pitchFamily="34" charset="0"/>
            </a:endParaRPr>
          </a:p>
          <a:p>
            <a:pPr fontAlgn="base">
              <a:lnSpc>
                <a:spcPct val="140000"/>
              </a:lnSpc>
              <a:spcBef>
                <a:spcPts val="0"/>
              </a:spcBef>
            </a:pPr>
            <a:r>
              <a:rPr lang="es-ES" sz="1000" dirty="0">
                <a:latin typeface="Open Sans" panose="020B0606030504020204" pitchFamily="34" charset="0"/>
                <a:ea typeface="Open Sans" panose="020B0606030504020204" pitchFamily="34" charset="0"/>
                <a:cs typeface="Open Sans" panose="020B0606030504020204" pitchFamily="34" charset="0"/>
              </a:rPr>
              <a:t>Despliegue la herramienta en cualquier lugar mediante un dispositivo de almacenamiento extraíble o un disco duro externo</a:t>
            </a:r>
          </a:p>
          <a:p>
            <a:pPr fontAlgn="base">
              <a:lnSpc>
                <a:spcPct val="140000"/>
              </a:lnSpc>
              <a:spcBef>
                <a:spcPts val="0"/>
              </a:spcBef>
            </a:pPr>
            <a:r>
              <a:rPr lang="es-ES" sz="1000" dirty="0">
                <a:latin typeface="Open Sans" panose="020B0606030504020204" pitchFamily="34" charset="0"/>
                <a:ea typeface="Open Sans" panose="020B0606030504020204" pitchFamily="34" charset="0"/>
                <a:cs typeface="Open Sans" panose="020B0606030504020204" pitchFamily="34" charset="0"/>
              </a:rPr>
              <a:t>Adquiera rápidamente nombres de usuario y contraseñas e identifique con rapidez datos críticos para las investigaciones</a:t>
            </a:r>
          </a:p>
          <a:p>
            <a:pPr fontAlgn="base">
              <a:lnSpc>
                <a:spcPct val="140000"/>
              </a:lnSpc>
              <a:spcBef>
                <a:spcPts val="0"/>
              </a:spcBef>
            </a:pPr>
            <a:r>
              <a:rPr lang="es-ES" sz="1000" dirty="0">
                <a:latin typeface="Open Sans" panose="020B0606030504020204" pitchFamily="34" charset="0"/>
                <a:ea typeface="Open Sans" panose="020B0606030504020204" pitchFamily="34" charset="0"/>
                <a:cs typeface="Open Sans" panose="020B0606030504020204" pitchFamily="34" charset="0"/>
              </a:rPr>
              <a:t>Personalícela fácilmente para su uso en una amplia variedad de investigaciones, incluyendo esclavitud moderna, fraude, uso de información privilegiada, acoso, Imágenes Indecentes de Menores (IIOC), Internet </a:t>
            </a:r>
            <a:r>
              <a:rPr lang="es-ES" sz="1000" dirty="0" err="1">
                <a:latin typeface="Open Sans" panose="020B0606030504020204" pitchFamily="34" charset="0"/>
                <a:ea typeface="Open Sans" panose="020B0606030504020204" pitchFamily="34" charset="0"/>
                <a:cs typeface="Open Sans" panose="020B0606030504020204" pitchFamily="34" charset="0"/>
              </a:rPr>
              <a:t>Crimes</a:t>
            </a:r>
            <a:r>
              <a:rPr lang="es-ES" sz="1000" dirty="0">
                <a:latin typeface="Open Sans" panose="020B0606030504020204" pitchFamily="34" charset="0"/>
                <a:ea typeface="Open Sans" panose="020B0606030504020204" pitchFamily="34" charset="0"/>
                <a:cs typeface="Open Sans" panose="020B0606030504020204" pitchFamily="34" charset="0"/>
              </a:rPr>
              <a:t> </a:t>
            </a:r>
            <a:r>
              <a:rPr lang="es-ES" sz="1000" dirty="0" err="1">
                <a:latin typeface="Open Sans" panose="020B0606030504020204" pitchFamily="34" charset="0"/>
                <a:ea typeface="Open Sans" panose="020B0606030504020204" pitchFamily="34" charset="0"/>
                <a:cs typeface="Open Sans" panose="020B0606030504020204" pitchFamily="34" charset="0"/>
              </a:rPr>
              <a:t>Against</a:t>
            </a:r>
            <a:r>
              <a:rPr lang="es-ES" sz="1000" dirty="0">
                <a:latin typeface="Open Sans" panose="020B0606030504020204" pitchFamily="34" charset="0"/>
                <a:ea typeface="Open Sans" panose="020B0606030504020204" pitchFamily="34" charset="0"/>
                <a:cs typeface="Open Sans" panose="020B0606030504020204" pitchFamily="34" charset="0"/>
              </a:rPr>
              <a:t> </a:t>
            </a:r>
            <a:r>
              <a:rPr lang="es-ES" sz="1000" dirty="0" err="1">
                <a:latin typeface="Open Sans" panose="020B0606030504020204" pitchFamily="34" charset="0"/>
                <a:ea typeface="Open Sans" panose="020B0606030504020204" pitchFamily="34" charset="0"/>
                <a:cs typeface="Open Sans" panose="020B0606030504020204" pitchFamily="34" charset="0"/>
              </a:rPr>
              <a:t>Children</a:t>
            </a:r>
            <a:r>
              <a:rPr lang="es-ES" sz="1000" dirty="0">
                <a:latin typeface="Open Sans" panose="020B0606030504020204" pitchFamily="34" charset="0"/>
                <a:ea typeface="Open Sans" panose="020B0606030504020204" pitchFamily="34" charset="0"/>
                <a:cs typeface="Open Sans" panose="020B0606030504020204" pitchFamily="34" charset="0"/>
              </a:rPr>
              <a:t> (ICAC), trata de personas y terrorismo</a:t>
            </a:r>
          </a:p>
          <a:p>
            <a:pPr fontAlgn="base">
              <a:lnSpc>
                <a:spcPct val="140000"/>
              </a:lnSpc>
              <a:spcBef>
                <a:spcPts val="0"/>
              </a:spcBef>
            </a:pPr>
            <a:r>
              <a:rPr lang="es-ES" sz="1000" dirty="0">
                <a:latin typeface="Open Sans" panose="020B0606030504020204" pitchFamily="34" charset="0"/>
                <a:ea typeface="Open Sans" panose="020B0606030504020204" pitchFamily="34" charset="0"/>
                <a:cs typeface="Open Sans" panose="020B0606030504020204" pitchFamily="34" charset="0"/>
              </a:rPr>
              <a:t>Acelere las investigaciones aprovechando sus avanzadas capacidades de automatización</a:t>
            </a:r>
          </a:p>
          <a:p>
            <a:pPr fontAlgn="base">
              <a:lnSpc>
                <a:spcPct val="140000"/>
              </a:lnSpc>
              <a:spcBef>
                <a:spcPts val="0"/>
              </a:spcBef>
            </a:pPr>
            <a:r>
              <a:rPr lang="es-ES" sz="1000" dirty="0">
                <a:latin typeface="Open Sans" panose="020B0606030504020204" pitchFamily="34" charset="0"/>
                <a:ea typeface="Open Sans" panose="020B0606030504020204" pitchFamily="34" charset="0"/>
                <a:cs typeface="Open Sans" panose="020B0606030504020204" pitchFamily="34" charset="0"/>
              </a:rPr>
              <a:t>Agilice el descubrimiento de evidencias con el nuevo modo Xpress </a:t>
            </a:r>
            <a:r>
              <a:rPr lang="es-ES" sz="1000" dirty="0" err="1">
                <a:latin typeface="Open Sans" panose="020B0606030504020204" pitchFamily="34" charset="0"/>
                <a:ea typeface="Open Sans" panose="020B0606030504020204" pitchFamily="34" charset="0"/>
                <a:cs typeface="Open Sans" panose="020B0606030504020204" pitchFamily="34" charset="0"/>
              </a:rPr>
              <a:t>HashScan</a:t>
            </a:r>
            <a:r>
              <a:rPr lang="es-ES" sz="1000" dirty="0">
                <a:latin typeface="Open Sans" panose="020B0606030504020204" pitchFamily="34" charset="0"/>
                <a:ea typeface="Open Sans" panose="020B0606030504020204" pitchFamily="34" charset="0"/>
                <a:cs typeface="Open Sans" panose="020B0606030504020204" pitchFamily="34" charset="0"/>
              </a:rPr>
              <a:t>, que ofrece velocidades 6 veces más rápidas para imágenes y vídeos y 3 veces más rápidas para todo tipo de archivos</a:t>
            </a:r>
          </a:p>
          <a:p>
            <a:pPr fontAlgn="base">
              <a:lnSpc>
                <a:spcPct val="140000"/>
              </a:lnSpc>
              <a:spcBef>
                <a:spcPts val="0"/>
              </a:spcBef>
            </a:pPr>
            <a:r>
              <a:rPr lang="es-ES" sz="1000" dirty="0">
                <a:latin typeface="Open Sans" panose="020B0606030504020204" pitchFamily="34" charset="0"/>
                <a:ea typeface="Open Sans" panose="020B0606030504020204" pitchFamily="34" charset="0"/>
                <a:cs typeface="Open Sans" panose="020B0606030504020204" pitchFamily="34" charset="0"/>
              </a:rPr>
              <a:t>Utilice datos de la Child Abuse </a:t>
            </a:r>
            <a:r>
              <a:rPr lang="es-ES" sz="1000" dirty="0" err="1">
                <a:latin typeface="Open Sans" panose="020B0606030504020204" pitchFamily="34" charset="0"/>
                <a:ea typeface="Open Sans" panose="020B0606030504020204" pitchFamily="34" charset="0"/>
                <a:cs typeface="Open Sans" panose="020B0606030504020204" pitchFamily="34" charset="0"/>
              </a:rPr>
              <a:t>Image</a:t>
            </a:r>
            <a:r>
              <a:rPr lang="es-ES" sz="1000" dirty="0">
                <a:latin typeface="Open Sans" panose="020B0606030504020204" pitchFamily="34" charset="0"/>
                <a:ea typeface="Open Sans" panose="020B0606030504020204" pitchFamily="34" charset="0"/>
                <a:cs typeface="Open Sans" panose="020B0606030504020204" pitchFamily="34" charset="0"/>
              </a:rPr>
              <a:t> </a:t>
            </a:r>
            <a:r>
              <a:rPr lang="es-ES" sz="1000" dirty="0" err="1">
                <a:latin typeface="Open Sans" panose="020B0606030504020204" pitchFamily="34" charset="0"/>
                <a:ea typeface="Open Sans" panose="020B0606030504020204" pitchFamily="34" charset="0"/>
                <a:cs typeface="Open Sans" panose="020B0606030504020204" pitchFamily="34" charset="0"/>
              </a:rPr>
              <a:t>Database</a:t>
            </a:r>
            <a:r>
              <a:rPr lang="es-ES" sz="1000" dirty="0">
                <a:latin typeface="Open Sans" panose="020B0606030504020204" pitchFamily="34" charset="0"/>
                <a:ea typeface="Open Sans" panose="020B0606030504020204" pitchFamily="34" charset="0"/>
                <a:cs typeface="Open Sans" panose="020B0606030504020204" pitchFamily="34" charset="0"/>
              </a:rPr>
              <a:t> (CAID) y Project VIC para agilizar investigaciones de IIOC, CSAM e ICAC</a:t>
            </a:r>
          </a:p>
          <a:p>
            <a:pPr fontAlgn="base">
              <a:lnSpc>
                <a:spcPct val="140000"/>
              </a:lnSpc>
              <a:spcBef>
                <a:spcPts val="0"/>
              </a:spcBef>
            </a:pPr>
            <a:r>
              <a:rPr lang="es-ES" sz="1000" dirty="0">
                <a:latin typeface="Open Sans" panose="020B0606030504020204" pitchFamily="34" charset="0"/>
                <a:ea typeface="Open Sans" panose="020B0606030504020204" pitchFamily="34" charset="0"/>
                <a:cs typeface="Open Sans" panose="020B0606030504020204" pitchFamily="34" charset="0"/>
              </a:rPr>
              <a:t>Ponga a los usuarios en funcionamiento en minutos gracias a su interfaz simple y fácil de usar, ideal para usuarios no técnicos</a:t>
            </a:r>
            <a:endParaRPr lang="en-GB" sz="1200" b="0" i="0" noProof="0" dirty="0">
              <a:effectLst/>
            </a:endParaRPr>
          </a:p>
        </p:txBody>
      </p:sp>
      <p:sp>
        <p:nvSpPr>
          <p:cNvPr id="7" name="TextBox 6">
            <a:extLst>
              <a:ext uri="{FF2B5EF4-FFF2-40B4-BE49-F238E27FC236}">
                <a16:creationId xmlns:a16="http://schemas.microsoft.com/office/drawing/2014/main" id="{D081EF06-8BB5-119E-43A8-7EBEE200FFBE}"/>
              </a:ext>
            </a:extLst>
          </p:cNvPr>
          <p:cNvSpPr txBox="1"/>
          <p:nvPr/>
        </p:nvSpPr>
        <p:spPr>
          <a:xfrm>
            <a:off x="8398669" y="5538205"/>
            <a:ext cx="3124200" cy="369332"/>
          </a:xfrm>
          <a:prstGeom prst="rect">
            <a:avLst/>
          </a:prstGeom>
          <a:noFill/>
        </p:spPr>
        <p:txBody>
          <a:bodyPr wrap="square">
            <a:spAutoFit/>
          </a:bodyPr>
          <a:lstStyle/>
          <a:p>
            <a:pPr algn="ctr">
              <a:spcBef>
                <a:spcPts val="100"/>
              </a:spcBef>
            </a:pPr>
            <a:r>
              <a:rPr lang="en-GB" spc="-5" dirty="0" err="1">
                <a:solidFill>
                  <a:schemeClr val="bg1"/>
                </a:solidFill>
                <a:latin typeface="Open Sans" panose="020B0606030504020204" pitchFamily="34" charset="0"/>
                <a:ea typeface="Open Sans" panose="020B0606030504020204" pitchFamily="34" charset="0"/>
                <a:cs typeface="Open Sans" panose="020B0606030504020204" pitchFamily="34" charset="0"/>
              </a:rPr>
              <a:t>Tecnología</a:t>
            </a:r>
            <a:r>
              <a:rPr lang="en-GB" spc="-5" dirty="0">
                <a:solidFill>
                  <a:schemeClr val="bg1"/>
                </a:solidFill>
                <a:latin typeface="Open Sans" panose="020B0606030504020204" pitchFamily="34" charset="0"/>
                <a:ea typeface="Open Sans" panose="020B0606030504020204" pitchFamily="34" charset="0"/>
                <a:cs typeface="Open Sans" panose="020B0606030504020204" pitchFamily="34" charset="0"/>
              </a:rPr>
              <a:t> </a:t>
            </a:r>
            <a:r>
              <a:rPr lang="en-GB" spc="-5" dirty="0" err="1">
                <a:solidFill>
                  <a:schemeClr val="bg1"/>
                </a:solidFill>
                <a:latin typeface="Open Sans" panose="020B0606030504020204" pitchFamily="34" charset="0"/>
                <a:ea typeface="Open Sans" panose="020B0606030504020204" pitchFamily="34" charset="0"/>
                <a:cs typeface="Open Sans" panose="020B0606030504020204" pitchFamily="34" charset="0"/>
              </a:rPr>
              <a:t>patentada</a:t>
            </a:r>
            <a:endParaRPr lang="en-GB" sz="1800" spc="-5" noProof="0"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sp>
        <p:nvSpPr>
          <p:cNvPr id="2" name="TextBox 1">
            <a:extLst>
              <a:ext uri="{FF2B5EF4-FFF2-40B4-BE49-F238E27FC236}">
                <a16:creationId xmlns:a16="http://schemas.microsoft.com/office/drawing/2014/main" id="{E90AFB24-6D8B-AFC9-9459-F3DAE35614D2}"/>
              </a:ext>
            </a:extLst>
          </p:cNvPr>
          <p:cNvSpPr txBox="1"/>
          <p:nvPr/>
        </p:nvSpPr>
        <p:spPr>
          <a:xfrm>
            <a:off x="8855869" y="5995405"/>
            <a:ext cx="3794340" cy="738664"/>
          </a:xfrm>
          <a:prstGeom prst="rect">
            <a:avLst/>
          </a:prstGeom>
          <a:noFill/>
        </p:spPr>
        <p:txBody>
          <a:bodyPr wrap="square">
            <a:spAutoFit/>
          </a:bodyPr>
          <a:lstStyle/>
          <a:p>
            <a:r>
              <a:rPr lang="es-ES" sz="1400" dirty="0">
                <a:solidFill>
                  <a:srgbClr val="43A4DD"/>
                </a:solidFill>
                <a:latin typeface="Open Sans" panose="020B0606030504020204" pitchFamily="34" charset="0"/>
              </a:rPr>
              <a:t>GANADOR – PREMIO A LA INNOVACIÓN EN INFORMÁTICA FORENSE DE SECURITY AND POLICING</a:t>
            </a:r>
            <a:endParaRPr lang="en-GB" sz="1400" noProof="0" dirty="0">
              <a:solidFill>
                <a:srgbClr val="43A4DD"/>
              </a:solidFill>
            </a:endParaRPr>
          </a:p>
        </p:txBody>
      </p:sp>
      <p:pic>
        <p:nvPicPr>
          <p:cNvPr id="10" name="Picture 9">
            <a:extLst>
              <a:ext uri="{FF2B5EF4-FFF2-40B4-BE49-F238E27FC236}">
                <a16:creationId xmlns:a16="http://schemas.microsoft.com/office/drawing/2014/main" id="{BC86642E-8CC5-70A6-AF21-8D54FE8D9B2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572638" y="2737997"/>
            <a:ext cx="4459786" cy="2575219"/>
          </a:xfrm>
          <a:prstGeom prst="rect">
            <a:avLst/>
          </a:prstGeom>
        </p:spPr>
      </p:pic>
      <p:sp>
        <p:nvSpPr>
          <p:cNvPr id="5" name="TextBox 4">
            <a:extLst>
              <a:ext uri="{FF2B5EF4-FFF2-40B4-BE49-F238E27FC236}">
                <a16:creationId xmlns:a16="http://schemas.microsoft.com/office/drawing/2014/main" id="{07674BA7-227D-1569-A3B9-1DD2543AB875}"/>
              </a:ext>
            </a:extLst>
          </p:cNvPr>
          <p:cNvSpPr txBox="1"/>
          <p:nvPr/>
        </p:nvSpPr>
        <p:spPr>
          <a:xfrm>
            <a:off x="7697209" y="1773327"/>
            <a:ext cx="4953000" cy="707886"/>
          </a:xfrm>
          <a:prstGeom prst="rect">
            <a:avLst/>
          </a:prstGeom>
          <a:noFill/>
        </p:spPr>
        <p:txBody>
          <a:bodyPr wrap="square">
            <a:spAutoFit/>
          </a:bodyPr>
          <a:lstStyle/>
          <a:p>
            <a:pPr algn="ctr"/>
            <a:r>
              <a:rPr lang="es-ES" sz="2000" dirty="0">
                <a:solidFill>
                  <a:srgbClr val="43A4DD"/>
                </a:solidFill>
                <a:latin typeface="Open Sans" panose="020B0606030504020204" pitchFamily="34" charset="0"/>
              </a:rPr>
              <a:t>TRIAJE RÁPIDO Y AUTOMATIZADO PARA INVESTIGACIONES CRÍTICAS EN TIEMPO</a:t>
            </a:r>
            <a:endParaRPr lang="en-GB" sz="2000" noProof="0" dirty="0">
              <a:solidFill>
                <a:srgbClr val="43A4DD"/>
              </a:solidFill>
            </a:endParaRPr>
          </a:p>
        </p:txBody>
      </p:sp>
    </p:spTree>
  </p:cSld>
  <p:clrMapOvr>
    <a:masterClrMapping/>
  </p:clrMapOvr>
  <p:transition>
    <p:fade/>
  </p:transition>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7453110C-AA9E-B6D0-159A-DA9C0C64CAC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941469" y="5224135"/>
            <a:ext cx="867209" cy="990600"/>
          </a:xfrm>
          <a:prstGeom prst="rect">
            <a:avLst/>
          </a:prstGeom>
        </p:spPr>
      </p:pic>
      <p:sp>
        <p:nvSpPr>
          <p:cNvPr id="2" name="Content Placeholder 1">
            <a:extLst>
              <a:ext uri="{FF2B5EF4-FFF2-40B4-BE49-F238E27FC236}">
                <a16:creationId xmlns:a16="http://schemas.microsoft.com/office/drawing/2014/main" id="{B322191C-BE80-C816-7D4B-159CDBE7E679}"/>
              </a:ext>
            </a:extLst>
          </p:cNvPr>
          <p:cNvSpPr>
            <a:spLocks noGrp="1"/>
          </p:cNvSpPr>
          <p:nvPr>
            <p:ph idx="1"/>
          </p:nvPr>
        </p:nvSpPr>
        <p:spPr>
          <a:xfrm>
            <a:off x="882000" y="1800000"/>
            <a:ext cx="5798344" cy="4023159"/>
          </a:xfrm>
        </p:spPr>
        <p:txBody>
          <a:bodyPr/>
          <a:lstStyle/>
          <a:p>
            <a:pPr marL="0" marR="30480" indent="0">
              <a:spcBef>
                <a:spcPts val="100"/>
              </a:spcBef>
              <a:buNone/>
            </a:pPr>
            <a:r>
              <a:rPr lang="es-ES" sz="1500" spc="-5" dirty="0">
                <a:solidFill>
                  <a:srgbClr val="27AAE1"/>
                </a:solidFill>
                <a:latin typeface="Open Sans" panose="020B0606030504020204" pitchFamily="34" charset="0"/>
                <a:ea typeface="Open Sans" panose="020B0606030504020204" pitchFamily="34" charset="0"/>
                <a:cs typeface="Open Sans" panose="020B0606030504020204" pitchFamily="34" charset="0"/>
              </a:rPr>
              <a:t>ADQUISICIÓN DE DATOS RÁPIDA Y AUTOMATIZADA</a:t>
            </a:r>
          </a:p>
          <a:p>
            <a:pPr marL="0" marR="30480" indent="0">
              <a:spcBef>
                <a:spcPts val="100"/>
              </a:spcBef>
              <a:buNone/>
            </a:pPr>
            <a:endParaRPr lang="es-ES" sz="1500" spc="-5" dirty="0">
              <a:solidFill>
                <a:srgbClr val="27AAE1"/>
              </a:solidFill>
              <a:latin typeface="Open Sans" panose="020B0606030504020204" pitchFamily="34" charset="0"/>
              <a:ea typeface="Open Sans" panose="020B0606030504020204" pitchFamily="34" charset="0"/>
              <a:cs typeface="Open Sans" panose="020B0606030504020204" pitchFamily="34" charset="0"/>
            </a:endParaRPr>
          </a:p>
          <a:p>
            <a:pPr marL="0" marR="30480" indent="0">
              <a:spcBef>
                <a:spcPts val="100"/>
              </a:spcBef>
              <a:buNone/>
            </a:pPr>
            <a:r>
              <a:rPr lang="es-ES" sz="1000" dirty="0">
                <a:latin typeface="Open Sans" panose="020B0606030504020204" pitchFamily="34" charset="0"/>
                <a:ea typeface="Open Sans" panose="020B0606030504020204" pitchFamily="34" charset="0"/>
                <a:cs typeface="Open Sans" panose="020B0606030504020204" pitchFamily="34" charset="0"/>
              </a:rPr>
              <a:t>Explore Media </a:t>
            </a:r>
            <a:r>
              <a:rPr lang="es-ES" sz="1000" dirty="0" err="1">
                <a:latin typeface="Open Sans" panose="020B0606030504020204" pitchFamily="34" charset="0"/>
                <a:ea typeface="Open Sans" panose="020B0606030504020204" pitchFamily="34" charset="0"/>
                <a:cs typeface="Open Sans" panose="020B0606030504020204" pitchFamily="34" charset="0"/>
              </a:rPr>
              <a:t>Acquisition</a:t>
            </a:r>
            <a:r>
              <a:rPr lang="es-ES" sz="1000" dirty="0">
                <a:latin typeface="Open Sans" panose="020B0606030504020204" pitchFamily="34" charset="0"/>
                <a:ea typeface="Open Sans" panose="020B0606030504020204" pitchFamily="34" charset="0"/>
                <a:cs typeface="Open Sans" panose="020B0606030504020204" pitchFamily="34" charset="0"/>
              </a:rPr>
              <a:t> de Detego Global, una solución que automatiza la captura de datos digitales desde medios extraíbles, dispositivos móviles, ordenadores, drones y discos duros.</a:t>
            </a:r>
          </a:p>
          <a:p>
            <a:pPr marL="0" indent="0">
              <a:lnSpc>
                <a:spcPct val="140000"/>
              </a:lnSpc>
              <a:buNone/>
            </a:pPr>
            <a:r>
              <a:rPr lang="es-ES" sz="1000" dirty="0">
                <a:latin typeface="Open Sans" panose="020B0606030504020204" pitchFamily="34" charset="0"/>
                <a:ea typeface="Open Sans" panose="020B0606030504020204" pitchFamily="34" charset="0"/>
                <a:cs typeface="Open Sans" panose="020B0606030504020204" pitchFamily="34" charset="0"/>
              </a:rPr>
              <a:t>La interfaz simple e intuitiva de Media </a:t>
            </a:r>
            <a:r>
              <a:rPr lang="es-ES" sz="1000" dirty="0" err="1">
                <a:latin typeface="Open Sans" panose="020B0606030504020204" pitchFamily="34" charset="0"/>
                <a:ea typeface="Open Sans" panose="020B0606030504020204" pitchFamily="34" charset="0"/>
                <a:cs typeface="Open Sans" panose="020B0606030504020204" pitchFamily="34" charset="0"/>
              </a:rPr>
              <a:t>Acquisition</a:t>
            </a:r>
            <a:r>
              <a:rPr lang="es-ES" sz="1000" dirty="0">
                <a:latin typeface="Open Sans" panose="020B0606030504020204" pitchFamily="34" charset="0"/>
                <a:ea typeface="Open Sans" panose="020B0606030504020204" pitchFamily="34" charset="0"/>
                <a:cs typeface="Open Sans" panose="020B0606030504020204" pitchFamily="34" charset="0"/>
              </a:rPr>
              <a:t> permite a los usuarios analizar rápidamente múltiples dispositivos y tomar decisiones en el momento, proporcionando vistas en tiempo real de los datos que se están capturando.</a:t>
            </a:r>
          </a:p>
          <a:p>
            <a:pPr marL="0" indent="0" fontAlgn="base">
              <a:lnSpc>
                <a:spcPct val="140000"/>
              </a:lnSpc>
              <a:buNone/>
            </a:pPr>
            <a:endParaRPr lang="en-GB" sz="300" b="0" i="0" noProof="0" dirty="0">
              <a:effectLst/>
              <a:latin typeface="Open Sans" panose="020B0606030504020204" pitchFamily="34" charset="0"/>
              <a:ea typeface="Open Sans" panose="020B0606030504020204" pitchFamily="34" charset="0"/>
              <a:cs typeface="Open Sans" panose="020B0606030504020204" pitchFamily="34" charset="0"/>
            </a:endParaRPr>
          </a:p>
          <a:p>
            <a:pPr fontAlgn="base">
              <a:lnSpc>
                <a:spcPct val="140000"/>
              </a:lnSpc>
              <a:spcBef>
                <a:spcPts val="300"/>
              </a:spcBef>
              <a:spcAft>
                <a:spcPts val="300"/>
              </a:spcAft>
            </a:pPr>
            <a:r>
              <a:rPr lang="es-ES" sz="1000" dirty="0">
                <a:latin typeface="Open Sans" panose="020B0606030504020204" pitchFamily="34" charset="0"/>
                <a:ea typeface="Open Sans" panose="020B0606030504020204" pitchFamily="34" charset="0"/>
                <a:cs typeface="Open Sans" panose="020B0606030504020204" pitchFamily="34" charset="0"/>
              </a:rPr>
              <a:t>Asegure y analice simultáneamente datos de múltiples dispositivos extraíbles</a:t>
            </a:r>
          </a:p>
          <a:p>
            <a:pPr fontAlgn="base">
              <a:lnSpc>
                <a:spcPct val="140000"/>
              </a:lnSpc>
              <a:spcBef>
                <a:spcPts val="300"/>
              </a:spcBef>
              <a:spcAft>
                <a:spcPts val="300"/>
              </a:spcAft>
            </a:pPr>
            <a:r>
              <a:rPr lang="es-ES" sz="1000" dirty="0">
                <a:latin typeface="Open Sans" panose="020B0606030504020204" pitchFamily="34" charset="0"/>
                <a:ea typeface="Open Sans" panose="020B0606030504020204" pitchFamily="34" charset="0"/>
                <a:cs typeface="Open Sans" panose="020B0606030504020204" pitchFamily="34" charset="0"/>
              </a:rPr>
              <a:t>Utilice herramientas avanzadas de inspección para visualizar la estructura de archivos (árbol de archivos) de un dispositivo objetivo antes de la extracción</a:t>
            </a:r>
          </a:p>
          <a:p>
            <a:pPr fontAlgn="base">
              <a:lnSpc>
                <a:spcPct val="140000"/>
              </a:lnSpc>
              <a:spcBef>
                <a:spcPts val="300"/>
              </a:spcBef>
              <a:spcAft>
                <a:spcPts val="300"/>
              </a:spcAft>
            </a:pPr>
            <a:r>
              <a:rPr lang="es-ES" sz="1000" dirty="0">
                <a:latin typeface="Open Sans" panose="020B0606030504020204" pitchFamily="34" charset="0"/>
                <a:ea typeface="Open Sans" panose="020B0606030504020204" pitchFamily="34" charset="0"/>
                <a:cs typeface="Open Sans" panose="020B0606030504020204" pitchFamily="34" charset="0"/>
              </a:rPr>
              <a:t>Obtenga vistas en tiempo real de los datos lógicos a medida que se transmiten a la plataforma</a:t>
            </a:r>
          </a:p>
          <a:p>
            <a:pPr fontAlgn="base">
              <a:lnSpc>
                <a:spcPct val="140000"/>
              </a:lnSpc>
              <a:spcBef>
                <a:spcPts val="300"/>
              </a:spcBef>
              <a:spcAft>
                <a:spcPts val="300"/>
              </a:spcAft>
            </a:pPr>
            <a:r>
              <a:rPr lang="es-ES" sz="1000" dirty="0">
                <a:latin typeface="Open Sans" panose="020B0606030504020204" pitchFamily="34" charset="0"/>
                <a:ea typeface="Open Sans" panose="020B0606030504020204" pitchFamily="34" charset="0"/>
                <a:cs typeface="Open Sans" panose="020B0606030504020204" pitchFamily="34" charset="0"/>
              </a:rPr>
              <a:t>Recupere datos eliminados con potentes herramientas de </a:t>
            </a:r>
            <a:r>
              <a:rPr lang="es-ES" sz="1000" dirty="0" err="1">
                <a:latin typeface="Open Sans" panose="020B0606030504020204" pitchFamily="34" charset="0"/>
                <a:ea typeface="Open Sans" panose="020B0606030504020204" pitchFamily="34" charset="0"/>
                <a:cs typeface="Open Sans" panose="020B0606030504020204" pitchFamily="34" charset="0"/>
              </a:rPr>
              <a:t>carving</a:t>
            </a:r>
            <a:endParaRPr lang="es-ES" sz="1000" dirty="0">
              <a:latin typeface="Open Sans" panose="020B0606030504020204" pitchFamily="34" charset="0"/>
              <a:ea typeface="Open Sans" panose="020B0606030504020204" pitchFamily="34" charset="0"/>
              <a:cs typeface="Open Sans" panose="020B0606030504020204" pitchFamily="34" charset="0"/>
            </a:endParaRPr>
          </a:p>
          <a:p>
            <a:pPr fontAlgn="base">
              <a:lnSpc>
                <a:spcPct val="140000"/>
              </a:lnSpc>
              <a:spcBef>
                <a:spcPts val="300"/>
              </a:spcBef>
              <a:spcAft>
                <a:spcPts val="300"/>
              </a:spcAft>
            </a:pPr>
            <a:r>
              <a:rPr lang="es-ES" sz="1000" dirty="0">
                <a:latin typeface="Open Sans" panose="020B0606030504020204" pitchFamily="34" charset="0"/>
                <a:ea typeface="Open Sans" panose="020B0606030504020204" pitchFamily="34" charset="0"/>
                <a:cs typeface="Open Sans" panose="020B0606030504020204" pitchFamily="34" charset="0"/>
              </a:rPr>
              <a:t>Adquiera datos de discos duros retirados de sistemas dañados</a:t>
            </a:r>
          </a:p>
          <a:p>
            <a:pPr fontAlgn="base">
              <a:lnSpc>
                <a:spcPct val="140000"/>
              </a:lnSpc>
              <a:spcBef>
                <a:spcPts val="300"/>
              </a:spcBef>
              <a:spcAft>
                <a:spcPts val="300"/>
              </a:spcAft>
            </a:pPr>
            <a:r>
              <a:rPr lang="es-ES" sz="1000" dirty="0">
                <a:latin typeface="Open Sans" panose="020B0606030504020204" pitchFamily="34" charset="0"/>
                <a:ea typeface="Open Sans" panose="020B0606030504020204" pitchFamily="34" charset="0"/>
                <a:cs typeface="Open Sans" panose="020B0606030504020204" pitchFamily="34" charset="0"/>
              </a:rPr>
              <a:t>Reciba alertas automáticas sobre datos sospechosos mediante el sistema visual de alertas rojo-ámbar-verde patentado</a:t>
            </a:r>
          </a:p>
          <a:p>
            <a:pPr fontAlgn="base">
              <a:lnSpc>
                <a:spcPct val="140000"/>
              </a:lnSpc>
              <a:spcBef>
                <a:spcPts val="300"/>
              </a:spcBef>
              <a:spcAft>
                <a:spcPts val="300"/>
              </a:spcAft>
            </a:pPr>
            <a:r>
              <a:rPr lang="es-ES" sz="1000" dirty="0">
                <a:latin typeface="Open Sans" panose="020B0606030504020204" pitchFamily="34" charset="0"/>
                <a:ea typeface="Open Sans" panose="020B0606030504020204" pitchFamily="34" charset="0"/>
                <a:cs typeface="Open Sans" panose="020B0606030504020204" pitchFamily="34" charset="0"/>
              </a:rPr>
              <a:t>Automatice el análisis mediante criterios predefinidos</a:t>
            </a:r>
            <a:endParaRPr lang="en-GB" sz="1000" b="0" i="0" noProof="0" dirty="0">
              <a:effectLst/>
              <a:latin typeface="Open Sans" panose="020B0606030504020204" pitchFamily="34" charset="0"/>
              <a:ea typeface="Open Sans" panose="020B0606030504020204" pitchFamily="34" charset="0"/>
              <a:cs typeface="Open Sans" panose="020B0606030504020204" pitchFamily="34" charset="0"/>
            </a:endParaRPr>
          </a:p>
        </p:txBody>
      </p:sp>
      <p:pic>
        <p:nvPicPr>
          <p:cNvPr id="6" name="Picture 5">
            <a:extLst>
              <a:ext uri="{FF2B5EF4-FFF2-40B4-BE49-F238E27FC236}">
                <a16:creationId xmlns:a16="http://schemas.microsoft.com/office/drawing/2014/main" id="{B9A6648C-AC18-299E-5D36-6FC16EA124E4}"/>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80001" y="360000"/>
            <a:ext cx="7109053" cy="1206000"/>
          </a:xfrm>
          <a:prstGeom prst="rect">
            <a:avLst/>
          </a:prstGeom>
        </p:spPr>
      </p:pic>
      <p:pic>
        <p:nvPicPr>
          <p:cNvPr id="8" name="Picture 7">
            <a:extLst>
              <a:ext uri="{FF2B5EF4-FFF2-40B4-BE49-F238E27FC236}">
                <a16:creationId xmlns:a16="http://schemas.microsoft.com/office/drawing/2014/main" id="{4D417352-AE71-D9C0-1525-C27061BBC81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839659" y="2705181"/>
            <a:ext cx="4226560" cy="2339703"/>
          </a:xfrm>
          <a:prstGeom prst="rect">
            <a:avLst/>
          </a:prstGeom>
        </p:spPr>
      </p:pic>
      <p:sp>
        <p:nvSpPr>
          <p:cNvPr id="3" name="TextBox 2">
            <a:extLst>
              <a:ext uri="{FF2B5EF4-FFF2-40B4-BE49-F238E27FC236}">
                <a16:creationId xmlns:a16="http://schemas.microsoft.com/office/drawing/2014/main" id="{C095C1F0-5E76-1B17-4D66-1F548E2F6086}"/>
              </a:ext>
            </a:extLst>
          </p:cNvPr>
          <p:cNvSpPr txBox="1"/>
          <p:nvPr/>
        </p:nvSpPr>
        <p:spPr>
          <a:xfrm>
            <a:off x="8932069" y="5457825"/>
            <a:ext cx="3616330" cy="523220"/>
          </a:xfrm>
          <a:prstGeom prst="rect">
            <a:avLst/>
          </a:prstGeom>
          <a:noFill/>
        </p:spPr>
        <p:txBody>
          <a:bodyPr wrap="square">
            <a:spAutoFit/>
          </a:bodyPr>
          <a:lstStyle/>
          <a:p>
            <a:r>
              <a:rPr lang="es-ES" sz="1400" dirty="0">
                <a:solidFill>
                  <a:srgbClr val="43A4DD"/>
                </a:solidFill>
                <a:latin typeface="Open Sans" panose="020B0606030504020204" pitchFamily="34" charset="0"/>
              </a:rPr>
              <a:t>FINALISTA – PREMIO SC A LA MEJOR SOLUCIÓN DE INFORMÁTICA FORENSE</a:t>
            </a:r>
            <a:endParaRPr lang="en-GB" sz="1400" noProof="0" dirty="0">
              <a:solidFill>
                <a:srgbClr val="43A4DD"/>
              </a:solidFill>
            </a:endParaRPr>
          </a:p>
        </p:txBody>
      </p:sp>
      <p:sp>
        <p:nvSpPr>
          <p:cNvPr id="4" name="TextBox 3">
            <a:extLst>
              <a:ext uri="{FF2B5EF4-FFF2-40B4-BE49-F238E27FC236}">
                <a16:creationId xmlns:a16="http://schemas.microsoft.com/office/drawing/2014/main" id="{E1943EF1-0B4B-D0D1-9A77-E127EFBD487D}"/>
              </a:ext>
            </a:extLst>
          </p:cNvPr>
          <p:cNvSpPr txBox="1"/>
          <p:nvPr/>
        </p:nvSpPr>
        <p:spPr>
          <a:xfrm>
            <a:off x="7712869" y="1724025"/>
            <a:ext cx="5029200" cy="1015663"/>
          </a:xfrm>
          <a:prstGeom prst="rect">
            <a:avLst/>
          </a:prstGeom>
          <a:noFill/>
        </p:spPr>
        <p:txBody>
          <a:bodyPr wrap="square">
            <a:spAutoFit/>
          </a:bodyPr>
          <a:lstStyle/>
          <a:p>
            <a:pPr algn="ctr"/>
            <a:r>
              <a:rPr lang="es-ES" sz="2000" dirty="0">
                <a:solidFill>
                  <a:srgbClr val="43A4DD"/>
                </a:solidFill>
                <a:latin typeface="Open Sans" panose="020B0606030504020204" pitchFamily="34" charset="0"/>
              </a:rPr>
              <a:t>CAPTURA DE DATOS AUTOMATIZADA Y SIMULTÁNEA DESDE MÚLTIPLES DISPOSITIVOS</a:t>
            </a:r>
            <a:endParaRPr lang="en-GB" sz="2000" noProof="0" dirty="0">
              <a:solidFill>
                <a:srgbClr val="43A4DD"/>
              </a:solidFill>
            </a:endParaRPr>
          </a:p>
        </p:txBody>
      </p:sp>
    </p:spTree>
    <p:extLst>
      <p:ext uri="{BB962C8B-B14F-4D97-AF65-F5344CB8AC3E}">
        <p14:creationId xmlns:p14="http://schemas.microsoft.com/office/powerpoint/2010/main" val="795764138"/>
      </p:ext>
    </p:extLst>
  </p:cSld>
  <p:clrMapOvr>
    <a:masterClrMapping/>
  </p:clrMapOvr>
  <p:transition>
    <p:fade/>
  </p:transition>
</p:sld>
</file>

<file path=ppt/theme/theme1.xml><?xml version="1.0" encoding="utf-8"?>
<a:theme xmlns:a="http://schemas.openxmlformats.org/drawingml/2006/main" name="1_Custom Design">
  <a:themeElements>
    <a:clrScheme name="Detego 4">
      <a:dk1>
        <a:srgbClr val="222A2A"/>
      </a:dk1>
      <a:lt1>
        <a:srgbClr val="FFFFFF"/>
      </a:lt1>
      <a:dk2>
        <a:srgbClr val="27AAE1"/>
      </a:dk2>
      <a:lt2>
        <a:srgbClr val="FFFFFF"/>
      </a:lt2>
      <a:accent1>
        <a:srgbClr val="959FA3"/>
      </a:accent1>
      <a:accent2>
        <a:srgbClr val="27AAE1"/>
      </a:accent2>
      <a:accent3>
        <a:srgbClr val="F1B51C"/>
      </a:accent3>
      <a:accent4>
        <a:srgbClr val="B72026"/>
      </a:accent4>
      <a:accent5>
        <a:srgbClr val="5B9BD5"/>
      </a:accent5>
      <a:accent6>
        <a:srgbClr val="85C341"/>
      </a:accent6>
      <a:hlink>
        <a:srgbClr val="009BA3"/>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etego Sample PPT-300322_V4" id="{0EB14573-7302-7F49-B591-95FA3800B33A}" vid="{8C6FD329-D2BD-E040-8501-3DDBDFF0AAF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0</TotalTime>
  <Words>3627</Words>
  <Application>Microsoft Office PowerPoint</Application>
  <PresentationFormat>Custom</PresentationFormat>
  <Paragraphs>226</Paragraphs>
  <Slides>21</Slides>
  <Notes>7</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21</vt:i4>
      </vt:variant>
    </vt:vector>
  </HeadingPairs>
  <TitlesOfParts>
    <vt:vector size="30" baseType="lpstr">
      <vt:lpstr>Aptos</vt:lpstr>
      <vt:lpstr>Arial</vt:lpstr>
      <vt:lpstr>Bebas Neue</vt:lpstr>
      <vt:lpstr>Bebas Neue Bold</vt:lpstr>
      <vt:lpstr>Calibri</vt:lpstr>
      <vt:lpstr>Open Sans</vt:lpstr>
      <vt:lpstr>Open Sans </vt:lpstr>
      <vt:lpstr>Open Sans Light</vt:lpstr>
      <vt:lpstr>1_Custom Design</vt:lpstr>
      <vt:lpstr>PLATAFORMA UNIFICADA DE INVESTIGACIONES DIGITALES</vt:lpstr>
      <vt:lpstr>Somos Detego Global</vt:lpstr>
      <vt:lpstr>¿Por qué elegirnos?</vt:lpstr>
      <vt:lpstr>Equipo ejecutivo</vt:lpstr>
      <vt:lpstr>Nuestros clientes</vt:lpstr>
      <vt:lpstr>Soluciones galardonadas de informática forense digital y respuesta a incidentes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Es hora de una demostración en vivo</vt:lpstr>
      <vt:lpstr>Lo que dicen nuestros clientes</vt:lpstr>
      <vt:lpstr>Lo que dicen nuestros clientes</vt:lpstr>
      <vt:lpstr>Lo que dicen nuestros clientes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Corporate  and Product Overview</dc:title>
  <dc:creator>Andy</dc:creator>
  <cp:lastModifiedBy>Budd Karunasekara</cp:lastModifiedBy>
  <cp:revision>323</cp:revision>
  <dcterms:created xsi:type="dcterms:W3CDTF">2021-05-21T14:00:52Z</dcterms:created>
  <dcterms:modified xsi:type="dcterms:W3CDTF">2026-03-05T17:58:29Z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2021-05-20T00:00:00Z</vt:filetime>
  </property>
  <property fmtid="{D5CDD505-2E9C-101B-9397-08002B2CF9AE}" pid="3" name="Creator">
    <vt:lpwstr>Adobe InDesign 16.1 (Macintosh)</vt:lpwstr>
  </property>
  <property fmtid="{D5CDD505-2E9C-101B-9397-08002B2CF9AE}" pid="4" name="LastSaved">
    <vt:filetime>2021-05-21T00:00:00Z</vt:filetime>
  </property>
  <property fmtid="{D5CDD505-2E9C-101B-9397-08002B2CF9AE}" pid="5" name="MSIP_Label_2ba0f4fa-74a5-4612-8ced-91d8a9506b0e_Enabled">
    <vt:lpwstr>true</vt:lpwstr>
  </property>
  <property fmtid="{D5CDD505-2E9C-101B-9397-08002B2CF9AE}" pid="6" name="MSIP_Label_2ba0f4fa-74a5-4612-8ced-91d8a9506b0e_SetDate">
    <vt:lpwstr>2026-01-14T10:56:43Z</vt:lpwstr>
  </property>
  <property fmtid="{D5CDD505-2E9C-101B-9397-08002B2CF9AE}" pid="7" name="MSIP_Label_2ba0f4fa-74a5-4612-8ced-91d8a9506b0e_Method">
    <vt:lpwstr>Privileged</vt:lpwstr>
  </property>
  <property fmtid="{D5CDD505-2E9C-101B-9397-08002B2CF9AE}" pid="8" name="MSIP_Label_2ba0f4fa-74a5-4612-8ced-91d8a9506b0e_Name">
    <vt:lpwstr>Internal Use</vt:lpwstr>
  </property>
  <property fmtid="{D5CDD505-2E9C-101B-9397-08002B2CF9AE}" pid="9" name="MSIP_Label_2ba0f4fa-74a5-4612-8ced-91d8a9506b0e_SiteId">
    <vt:lpwstr>412bb99a-657f-40ae-930a-5d4babdf4c92</vt:lpwstr>
  </property>
  <property fmtid="{D5CDD505-2E9C-101B-9397-08002B2CF9AE}" pid="10" name="MSIP_Label_2ba0f4fa-74a5-4612-8ced-91d8a9506b0e_ActionId">
    <vt:lpwstr>90df69a8-5552-4364-9200-9814fbd325fc</vt:lpwstr>
  </property>
  <property fmtid="{D5CDD505-2E9C-101B-9397-08002B2CF9AE}" pid="11" name="MSIP_Label_2ba0f4fa-74a5-4612-8ced-91d8a9506b0e_ContentBits">
    <vt:lpwstr>1</vt:lpwstr>
  </property>
  <property fmtid="{D5CDD505-2E9C-101B-9397-08002B2CF9AE}" pid="12" name="MSIP_Label_2ba0f4fa-74a5-4612-8ced-91d8a9506b0e_Tag">
    <vt:lpwstr>10, 0, 1, 1</vt:lpwstr>
  </property>
  <property fmtid="{D5CDD505-2E9C-101B-9397-08002B2CF9AE}" pid="13" name="ClassificationContentMarkingHeaderLocations">
    <vt:lpwstr>1_Custom Design:9</vt:lpwstr>
  </property>
  <property fmtid="{D5CDD505-2E9C-101B-9397-08002B2CF9AE}" pid="14" name="ClassificationContentMarkingHeaderText">
    <vt:lpwstr>INTERNAL USE - Detego Global</vt:lpwstr>
  </property>
</Properties>
</file>